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340" r:id="rId2"/>
    <p:sldId id="339" r:id="rId3"/>
    <p:sldId id="338" r:id="rId4"/>
  </p:sldIdLst>
  <p:sldSz cx="7772400" cy="10058400"/>
  <p:notesSz cx="7102475" cy="938847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95959"/>
    <a:srgbClr val="34B785"/>
    <a:srgbClr val="7F7F7F"/>
    <a:srgbClr val="A6A6A6"/>
    <a:srgbClr val="EFEFE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7" autoAdjust="0"/>
  </p:normalViewPr>
  <p:slideViewPr>
    <p:cSldViewPr snapToGrid="0">
      <p:cViewPr varScale="1">
        <p:scale>
          <a:sx n="42" d="100"/>
          <a:sy n="42" d="100"/>
        </p:scale>
        <p:origin x="2184"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82930" y="1646133"/>
            <a:ext cx="6606540" cy="3501813"/>
          </a:xfrm>
        </p:spPr>
        <p:txBody>
          <a:bodyPr anchor="b"/>
          <a:lstStyle>
            <a:lvl1pPr algn="ctr">
              <a:defRPr sz="5100"/>
            </a:lvl1pPr>
          </a:lstStyle>
          <a:p>
            <a:r>
              <a:rPr lang="en-US"/>
              <a:t>Click to edit Master title style</a:t>
            </a:r>
            <a:endParaRPr lang="en-US" dirty="0"/>
          </a:p>
        </p:txBody>
      </p:sp>
      <p:sp>
        <p:nvSpPr>
          <p:cNvPr id="3" name="Subtitle 2"/>
          <p:cNvSpPr>
            <a:spLocks noGrp="1"/>
          </p:cNvSpPr>
          <p:nvPr>
            <p:ph type="subTitle" idx="1"/>
          </p:nvPr>
        </p:nvSpPr>
        <p:spPr>
          <a:xfrm>
            <a:off x="971550" y="5282989"/>
            <a:ext cx="5829300" cy="2428451"/>
          </a:xfrm>
        </p:spPr>
        <p:txBody>
          <a:bodyPr/>
          <a:lstStyle>
            <a:lvl1pPr marL="0" indent="0" algn="ctr">
              <a:buNone/>
              <a:defRPr sz="2040"/>
            </a:lvl1pPr>
            <a:lvl2pPr marL="388620" indent="0" algn="ctr">
              <a:buNone/>
              <a:defRPr sz="1700"/>
            </a:lvl2pPr>
            <a:lvl3pPr marL="777240" indent="0" algn="ctr">
              <a:buNone/>
              <a:defRPr sz="1530"/>
            </a:lvl3pPr>
            <a:lvl4pPr marL="1165860" indent="0" algn="ctr">
              <a:buNone/>
              <a:defRPr sz="1360"/>
            </a:lvl4pPr>
            <a:lvl5pPr marL="1554480" indent="0" algn="ctr">
              <a:buNone/>
              <a:defRPr sz="1360"/>
            </a:lvl5pPr>
            <a:lvl6pPr marL="1943100" indent="0" algn="ctr">
              <a:buNone/>
              <a:defRPr sz="1360"/>
            </a:lvl6pPr>
            <a:lvl7pPr marL="2331720" indent="0" algn="ctr">
              <a:buNone/>
              <a:defRPr sz="1360"/>
            </a:lvl7pPr>
            <a:lvl8pPr marL="2720340" indent="0" algn="ctr">
              <a:buNone/>
              <a:defRPr sz="1360"/>
            </a:lvl8pPr>
            <a:lvl9pPr marL="3108960" indent="0" algn="ctr">
              <a:buNone/>
              <a:defRPr sz="136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5705E68-EFDE-4E40-817F-1E617A2E1F23}" type="datetimeFigureOut">
              <a:rPr lang="en-US" smtClean="0"/>
              <a:t>10/21/2019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45EBB0F-5E22-4BDA-9799-4B695E5C5D39}" type="slidenum">
              <a:rPr lang="en-US" smtClean="0"/>
              <a:t>‹#›</a:t>
            </a:fld>
            <a:endParaRPr lang="en-US" dirty="0"/>
          </a:p>
        </p:txBody>
      </p:sp>
    </p:spTree>
    <p:extLst>
      <p:ext uri="{BB962C8B-B14F-4D97-AF65-F5344CB8AC3E}">
        <p14:creationId xmlns:p14="http://schemas.microsoft.com/office/powerpoint/2010/main" val="26920946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5705E68-EFDE-4E40-817F-1E617A2E1F23}" type="datetimeFigureOut">
              <a:rPr lang="en-US" smtClean="0"/>
              <a:t>10/21/2019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45EBB0F-5E22-4BDA-9799-4B695E5C5D39}" type="slidenum">
              <a:rPr lang="en-US" smtClean="0"/>
              <a:t>‹#›</a:t>
            </a:fld>
            <a:endParaRPr lang="en-US" dirty="0"/>
          </a:p>
        </p:txBody>
      </p:sp>
    </p:spTree>
    <p:extLst>
      <p:ext uri="{BB962C8B-B14F-4D97-AF65-F5344CB8AC3E}">
        <p14:creationId xmlns:p14="http://schemas.microsoft.com/office/powerpoint/2010/main" val="34496155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562124" y="535517"/>
            <a:ext cx="1675924" cy="8524029"/>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534353" y="535517"/>
            <a:ext cx="4930616" cy="852402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5705E68-EFDE-4E40-817F-1E617A2E1F23}" type="datetimeFigureOut">
              <a:rPr lang="en-US" smtClean="0"/>
              <a:t>10/21/2019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45EBB0F-5E22-4BDA-9799-4B695E5C5D39}" type="slidenum">
              <a:rPr lang="en-US" smtClean="0"/>
              <a:t>‹#›</a:t>
            </a:fld>
            <a:endParaRPr lang="en-US" dirty="0"/>
          </a:p>
        </p:txBody>
      </p:sp>
    </p:spTree>
    <p:extLst>
      <p:ext uri="{BB962C8B-B14F-4D97-AF65-F5344CB8AC3E}">
        <p14:creationId xmlns:p14="http://schemas.microsoft.com/office/powerpoint/2010/main" val="31501812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5705E68-EFDE-4E40-817F-1E617A2E1F23}" type="datetimeFigureOut">
              <a:rPr lang="en-US" smtClean="0"/>
              <a:t>10/21/2019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45EBB0F-5E22-4BDA-9799-4B695E5C5D39}" type="slidenum">
              <a:rPr lang="en-US" smtClean="0"/>
              <a:t>‹#›</a:t>
            </a:fld>
            <a:endParaRPr lang="en-US" dirty="0"/>
          </a:p>
        </p:txBody>
      </p:sp>
    </p:spTree>
    <p:extLst>
      <p:ext uri="{BB962C8B-B14F-4D97-AF65-F5344CB8AC3E}">
        <p14:creationId xmlns:p14="http://schemas.microsoft.com/office/powerpoint/2010/main" val="32372833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0305" y="2507618"/>
            <a:ext cx="6703695" cy="4184014"/>
          </a:xfrm>
        </p:spPr>
        <p:txBody>
          <a:bodyPr anchor="b"/>
          <a:lstStyle>
            <a:lvl1pPr>
              <a:defRPr sz="5100"/>
            </a:lvl1pPr>
          </a:lstStyle>
          <a:p>
            <a:r>
              <a:rPr lang="en-US"/>
              <a:t>Click to edit Master title style</a:t>
            </a:r>
            <a:endParaRPr lang="en-US" dirty="0"/>
          </a:p>
        </p:txBody>
      </p:sp>
      <p:sp>
        <p:nvSpPr>
          <p:cNvPr id="3" name="Text Placeholder 2"/>
          <p:cNvSpPr>
            <a:spLocks noGrp="1"/>
          </p:cNvSpPr>
          <p:nvPr>
            <p:ph type="body" idx="1"/>
          </p:nvPr>
        </p:nvSpPr>
        <p:spPr>
          <a:xfrm>
            <a:off x="530305" y="6731215"/>
            <a:ext cx="6703695" cy="2200274"/>
          </a:xfrm>
        </p:spPr>
        <p:txBody>
          <a:bodyPr/>
          <a:lstStyle>
            <a:lvl1pPr marL="0" indent="0">
              <a:buNone/>
              <a:defRPr sz="2040">
                <a:solidFill>
                  <a:schemeClr val="tx1"/>
                </a:solidFill>
              </a:defRPr>
            </a:lvl1pPr>
            <a:lvl2pPr marL="388620" indent="0">
              <a:buNone/>
              <a:defRPr sz="1700">
                <a:solidFill>
                  <a:schemeClr val="tx1">
                    <a:tint val="75000"/>
                  </a:schemeClr>
                </a:solidFill>
              </a:defRPr>
            </a:lvl2pPr>
            <a:lvl3pPr marL="777240" indent="0">
              <a:buNone/>
              <a:defRPr sz="1530">
                <a:solidFill>
                  <a:schemeClr val="tx1">
                    <a:tint val="75000"/>
                  </a:schemeClr>
                </a:solidFill>
              </a:defRPr>
            </a:lvl3pPr>
            <a:lvl4pPr marL="1165860" indent="0">
              <a:buNone/>
              <a:defRPr sz="1360">
                <a:solidFill>
                  <a:schemeClr val="tx1">
                    <a:tint val="75000"/>
                  </a:schemeClr>
                </a:solidFill>
              </a:defRPr>
            </a:lvl4pPr>
            <a:lvl5pPr marL="1554480" indent="0">
              <a:buNone/>
              <a:defRPr sz="1360">
                <a:solidFill>
                  <a:schemeClr val="tx1">
                    <a:tint val="75000"/>
                  </a:schemeClr>
                </a:solidFill>
              </a:defRPr>
            </a:lvl5pPr>
            <a:lvl6pPr marL="1943100" indent="0">
              <a:buNone/>
              <a:defRPr sz="1360">
                <a:solidFill>
                  <a:schemeClr val="tx1">
                    <a:tint val="75000"/>
                  </a:schemeClr>
                </a:solidFill>
              </a:defRPr>
            </a:lvl6pPr>
            <a:lvl7pPr marL="2331720" indent="0">
              <a:buNone/>
              <a:defRPr sz="1360">
                <a:solidFill>
                  <a:schemeClr val="tx1">
                    <a:tint val="75000"/>
                  </a:schemeClr>
                </a:solidFill>
              </a:defRPr>
            </a:lvl7pPr>
            <a:lvl8pPr marL="2720340" indent="0">
              <a:buNone/>
              <a:defRPr sz="1360">
                <a:solidFill>
                  <a:schemeClr val="tx1">
                    <a:tint val="75000"/>
                  </a:schemeClr>
                </a:solidFill>
              </a:defRPr>
            </a:lvl8pPr>
            <a:lvl9pPr marL="3108960" indent="0">
              <a:buNone/>
              <a:defRPr sz="136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5705E68-EFDE-4E40-817F-1E617A2E1F23}" type="datetimeFigureOut">
              <a:rPr lang="en-US" smtClean="0"/>
              <a:t>10/21/2019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45EBB0F-5E22-4BDA-9799-4B695E5C5D39}" type="slidenum">
              <a:rPr lang="en-US" smtClean="0"/>
              <a:t>‹#›</a:t>
            </a:fld>
            <a:endParaRPr lang="en-US" dirty="0"/>
          </a:p>
        </p:txBody>
      </p:sp>
    </p:spTree>
    <p:extLst>
      <p:ext uri="{BB962C8B-B14F-4D97-AF65-F5344CB8AC3E}">
        <p14:creationId xmlns:p14="http://schemas.microsoft.com/office/powerpoint/2010/main" val="493706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534353" y="2677584"/>
            <a:ext cx="3303270" cy="63819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934778" y="2677584"/>
            <a:ext cx="3303270" cy="63819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5705E68-EFDE-4E40-817F-1E617A2E1F23}" type="datetimeFigureOut">
              <a:rPr lang="en-US" smtClean="0"/>
              <a:t>10/21/2019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45EBB0F-5E22-4BDA-9799-4B695E5C5D39}" type="slidenum">
              <a:rPr lang="en-US" smtClean="0"/>
              <a:t>‹#›</a:t>
            </a:fld>
            <a:endParaRPr lang="en-US" dirty="0"/>
          </a:p>
        </p:txBody>
      </p:sp>
    </p:spTree>
    <p:extLst>
      <p:ext uri="{BB962C8B-B14F-4D97-AF65-F5344CB8AC3E}">
        <p14:creationId xmlns:p14="http://schemas.microsoft.com/office/powerpoint/2010/main" val="9312134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5365" y="535519"/>
            <a:ext cx="6703695" cy="1944159"/>
          </a:xfrm>
        </p:spPr>
        <p:txBody>
          <a:bodyPr/>
          <a:lstStyle/>
          <a:p>
            <a:r>
              <a:rPr lang="en-US"/>
              <a:t>Click to edit Master title style</a:t>
            </a:r>
            <a:endParaRPr lang="en-US" dirty="0"/>
          </a:p>
        </p:txBody>
      </p:sp>
      <p:sp>
        <p:nvSpPr>
          <p:cNvPr id="3" name="Text Placeholder 2"/>
          <p:cNvSpPr>
            <a:spLocks noGrp="1"/>
          </p:cNvSpPr>
          <p:nvPr>
            <p:ph type="body" idx="1"/>
          </p:nvPr>
        </p:nvSpPr>
        <p:spPr>
          <a:xfrm>
            <a:off x="535366" y="2465706"/>
            <a:ext cx="3288089" cy="1208404"/>
          </a:xfrm>
        </p:spPr>
        <p:txBody>
          <a:bodyPr anchor="b"/>
          <a:lstStyle>
            <a:lvl1pPr marL="0" indent="0">
              <a:buNone/>
              <a:defRPr sz="2040" b="1"/>
            </a:lvl1pPr>
            <a:lvl2pPr marL="388620" indent="0">
              <a:buNone/>
              <a:defRPr sz="1700" b="1"/>
            </a:lvl2pPr>
            <a:lvl3pPr marL="777240" indent="0">
              <a:buNone/>
              <a:defRPr sz="1530" b="1"/>
            </a:lvl3pPr>
            <a:lvl4pPr marL="1165860" indent="0">
              <a:buNone/>
              <a:defRPr sz="1360" b="1"/>
            </a:lvl4pPr>
            <a:lvl5pPr marL="1554480" indent="0">
              <a:buNone/>
              <a:defRPr sz="1360" b="1"/>
            </a:lvl5pPr>
            <a:lvl6pPr marL="1943100" indent="0">
              <a:buNone/>
              <a:defRPr sz="1360" b="1"/>
            </a:lvl6pPr>
            <a:lvl7pPr marL="2331720" indent="0">
              <a:buNone/>
              <a:defRPr sz="1360" b="1"/>
            </a:lvl7pPr>
            <a:lvl8pPr marL="2720340" indent="0">
              <a:buNone/>
              <a:defRPr sz="1360" b="1"/>
            </a:lvl8pPr>
            <a:lvl9pPr marL="3108960" indent="0">
              <a:buNone/>
              <a:defRPr sz="1360" b="1"/>
            </a:lvl9pPr>
          </a:lstStyle>
          <a:p>
            <a:pPr lvl="0"/>
            <a:r>
              <a:rPr lang="en-US"/>
              <a:t>Click to edit Master text styles</a:t>
            </a:r>
          </a:p>
        </p:txBody>
      </p:sp>
      <p:sp>
        <p:nvSpPr>
          <p:cNvPr id="4" name="Content Placeholder 3"/>
          <p:cNvSpPr>
            <a:spLocks noGrp="1"/>
          </p:cNvSpPr>
          <p:nvPr>
            <p:ph sz="half" idx="2"/>
          </p:nvPr>
        </p:nvSpPr>
        <p:spPr>
          <a:xfrm>
            <a:off x="535366" y="3674110"/>
            <a:ext cx="3288089" cy="54040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934778" y="2465706"/>
            <a:ext cx="3304282" cy="1208404"/>
          </a:xfrm>
        </p:spPr>
        <p:txBody>
          <a:bodyPr anchor="b"/>
          <a:lstStyle>
            <a:lvl1pPr marL="0" indent="0">
              <a:buNone/>
              <a:defRPr sz="2040" b="1"/>
            </a:lvl1pPr>
            <a:lvl2pPr marL="388620" indent="0">
              <a:buNone/>
              <a:defRPr sz="1700" b="1"/>
            </a:lvl2pPr>
            <a:lvl3pPr marL="777240" indent="0">
              <a:buNone/>
              <a:defRPr sz="1530" b="1"/>
            </a:lvl3pPr>
            <a:lvl4pPr marL="1165860" indent="0">
              <a:buNone/>
              <a:defRPr sz="1360" b="1"/>
            </a:lvl4pPr>
            <a:lvl5pPr marL="1554480" indent="0">
              <a:buNone/>
              <a:defRPr sz="1360" b="1"/>
            </a:lvl5pPr>
            <a:lvl6pPr marL="1943100" indent="0">
              <a:buNone/>
              <a:defRPr sz="1360" b="1"/>
            </a:lvl6pPr>
            <a:lvl7pPr marL="2331720" indent="0">
              <a:buNone/>
              <a:defRPr sz="1360" b="1"/>
            </a:lvl7pPr>
            <a:lvl8pPr marL="2720340" indent="0">
              <a:buNone/>
              <a:defRPr sz="1360" b="1"/>
            </a:lvl8pPr>
            <a:lvl9pPr marL="3108960" indent="0">
              <a:buNone/>
              <a:defRPr sz="1360" b="1"/>
            </a:lvl9pPr>
          </a:lstStyle>
          <a:p>
            <a:pPr lvl="0"/>
            <a:r>
              <a:rPr lang="en-US"/>
              <a:t>Click to edit Master text styles</a:t>
            </a:r>
          </a:p>
        </p:txBody>
      </p:sp>
      <p:sp>
        <p:nvSpPr>
          <p:cNvPr id="6" name="Content Placeholder 5"/>
          <p:cNvSpPr>
            <a:spLocks noGrp="1"/>
          </p:cNvSpPr>
          <p:nvPr>
            <p:ph sz="quarter" idx="4"/>
          </p:nvPr>
        </p:nvSpPr>
        <p:spPr>
          <a:xfrm>
            <a:off x="3934778" y="3674110"/>
            <a:ext cx="3304282" cy="54040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5705E68-EFDE-4E40-817F-1E617A2E1F23}" type="datetimeFigureOut">
              <a:rPr lang="en-US" smtClean="0"/>
              <a:t>10/21/2019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45EBB0F-5E22-4BDA-9799-4B695E5C5D39}" type="slidenum">
              <a:rPr lang="en-US" smtClean="0"/>
              <a:t>‹#›</a:t>
            </a:fld>
            <a:endParaRPr lang="en-US" dirty="0"/>
          </a:p>
        </p:txBody>
      </p:sp>
    </p:spTree>
    <p:extLst>
      <p:ext uri="{BB962C8B-B14F-4D97-AF65-F5344CB8AC3E}">
        <p14:creationId xmlns:p14="http://schemas.microsoft.com/office/powerpoint/2010/main" val="1855862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5705E68-EFDE-4E40-817F-1E617A2E1F23}" type="datetimeFigureOut">
              <a:rPr lang="en-US" smtClean="0"/>
              <a:t>10/21/2019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45EBB0F-5E22-4BDA-9799-4B695E5C5D39}" type="slidenum">
              <a:rPr lang="en-US" smtClean="0"/>
              <a:t>‹#›</a:t>
            </a:fld>
            <a:endParaRPr lang="en-US" dirty="0"/>
          </a:p>
        </p:txBody>
      </p:sp>
    </p:spTree>
    <p:extLst>
      <p:ext uri="{BB962C8B-B14F-4D97-AF65-F5344CB8AC3E}">
        <p14:creationId xmlns:p14="http://schemas.microsoft.com/office/powerpoint/2010/main" val="30281826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5705E68-EFDE-4E40-817F-1E617A2E1F23}" type="datetimeFigureOut">
              <a:rPr lang="en-US" smtClean="0"/>
              <a:t>10/21/2019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45EBB0F-5E22-4BDA-9799-4B695E5C5D39}" type="slidenum">
              <a:rPr lang="en-US" smtClean="0"/>
              <a:t>‹#›</a:t>
            </a:fld>
            <a:endParaRPr lang="en-US" dirty="0"/>
          </a:p>
        </p:txBody>
      </p:sp>
    </p:spTree>
    <p:extLst>
      <p:ext uri="{BB962C8B-B14F-4D97-AF65-F5344CB8AC3E}">
        <p14:creationId xmlns:p14="http://schemas.microsoft.com/office/powerpoint/2010/main" val="10614169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65" y="670560"/>
            <a:ext cx="2506801" cy="2346960"/>
          </a:xfrm>
        </p:spPr>
        <p:txBody>
          <a:bodyPr anchor="b"/>
          <a:lstStyle>
            <a:lvl1pPr>
              <a:defRPr sz="2720"/>
            </a:lvl1pPr>
          </a:lstStyle>
          <a:p>
            <a:r>
              <a:rPr lang="en-US"/>
              <a:t>Click to edit Master title style</a:t>
            </a:r>
            <a:endParaRPr lang="en-US" dirty="0"/>
          </a:p>
        </p:txBody>
      </p:sp>
      <p:sp>
        <p:nvSpPr>
          <p:cNvPr id="3" name="Content Placeholder 2"/>
          <p:cNvSpPr>
            <a:spLocks noGrp="1"/>
          </p:cNvSpPr>
          <p:nvPr>
            <p:ph idx="1"/>
          </p:nvPr>
        </p:nvSpPr>
        <p:spPr>
          <a:xfrm>
            <a:off x="3304282" y="1448226"/>
            <a:ext cx="3934778" cy="7147983"/>
          </a:xfrm>
        </p:spPr>
        <p:txBody>
          <a:bodyPr/>
          <a:lstStyle>
            <a:lvl1pPr>
              <a:defRPr sz="2720"/>
            </a:lvl1pPr>
            <a:lvl2pPr>
              <a:defRPr sz="2380"/>
            </a:lvl2pPr>
            <a:lvl3pPr>
              <a:defRPr sz="2040"/>
            </a:lvl3pPr>
            <a:lvl4pPr>
              <a:defRPr sz="1700"/>
            </a:lvl4pPr>
            <a:lvl5pPr>
              <a:defRPr sz="1700"/>
            </a:lvl5pPr>
            <a:lvl6pPr>
              <a:defRPr sz="1700"/>
            </a:lvl6pPr>
            <a:lvl7pPr>
              <a:defRPr sz="1700"/>
            </a:lvl7pPr>
            <a:lvl8pPr>
              <a:defRPr sz="1700"/>
            </a:lvl8pPr>
            <a:lvl9pPr>
              <a:defRPr sz="1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35365" y="3017520"/>
            <a:ext cx="2506801" cy="5590329"/>
          </a:xfrm>
        </p:spPr>
        <p:txBody>
          <a:bodyPr/>
          <a:lstStyle>
            <a:lvl1pPr marL="0" indent="0">
              <a:buNone/>
              <a:defRPr sz="1360"/>
            </a:lvl1pPr>
            <a:lvl2pPr marL="388620" indent="0">
              <a:buNone/>
              <a:defRPr sz="1190"/>
            </a:lvl2pPr>
            <a:lvl3pPr marL="777240" indent="0">
              <a:buNone/>
              <a:defRPr sz="1020"/>
            </a:lvl3pPr>
            <a:lvl4pPr marL="1165860" indent="0">
              <a:buNone/>
              <a:defRPr sz="850"/>
            </a:lvl4pPr>
            <a:lvl5pPr marL="1554480" indent="0">
              <a:buNone/>
              <a:defRPr sz="850"/>
            </a:lvl5pPr>
            <a:lvl6pPr marL="1943100" indent="0">
              <a:buNone/>
              <a:defRPr sz="850"/>
            </a:lvl6pPr>
            <a:lvl7pPr marL="2331720" indent="0">
              <a:buNone/>
              <a:defRPr sz="850"/>
            </a:lvl7pPr>
            <a:lvl8pPr marL="2720340" indent="0">
              <a:buNone/>
              <a:defRPr sz="850"/>
            </a:lvl8pPr>
            <a:lvl9pPr marL="3108960" indent="0">
              <a:buNone/>
              <a:defRPr sz="850"/>
            </a:lvl9pPr>
          </a:lstStyle>
          <a:p>
            <a:pPr lvl="0"/>
            <a:r>
              <a:rPr lang="en-US"/>
              <a:t>Click to edit Master text styles</a:t>
            </a:r>
          </a:p>
        </p:txBody>
      </p:sp>
      <p:sp>
        <p:nvSpPr>
          <p:cNvPr id="5" name="Date Placeholder 4"/>
          <p:cNvSpPr>
            <a:spLocks noGrp="1"/>
          </p:cNvSpPr>
          <p:nvPr>
            <p:ph type="dt" sz="half" idx="10"/>
          </p:nvPr>
        </p:nvSpPr>
        <p:spPr/>
        <p:txBody>
          <a:bodyPr/>
          <a:lstStyle/>
          <a:p>
            <a:fld id="{85705E68-EFDE-4E40-817F-1E617A2E1F23}" type="datetimeFigureOut">
              <a:rPr lang="en-US" smtClean="0"/>
              <a:t>10/21/2019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45EBB0F-5E22-4BDA-9799-4B695E5C5D39}" type="slidenum">
              <a:rPr lang="en-US" smtClean="0"/>
              <a:t>‹#›</a:t>
            </a:fld>
            <a:endParaRPr lang="en-US" dirty="0"/>
          </a:p>
        </p:txBody>
      </p:sp>
    </p:spTree>
    <p:extLst>
      <p:ext uri="{BB962C8B-B14F-4D97-AF65-F5344CB8AC3E}">
        <p14:creationId xmlns:p14="http://schemas.microsoft.com/office/powerpoint/2010/main" val="36316852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65" y="670560"/>
            <a:ext cx="2506801" cy="2346960"/>
          </a:xfrm>
        </p:spPr>
        <p:txBody>
          <a:bodyPr anchor="b"/>
          <a:lstStyle>
            <a:lvl1pPr>
              <a:defRPr sz="2720"/>
            </a:lvl1pPr>
          </a:lstStyle>
          <a:p>
            <a:r>
              <a:rPr lang="en-US"/>
              <a:t>Click to edit Master title style</a:t>
            </a:r>
            <a:endParaRPr lang="en-US" dirty="0"/>
          </a:p>
        </p:txBody>
      </p:sp>
      <p:sp>
        <p:nvSpPr>
          <p:cNvPr id="3" name="Picture Placeholder 2"/>
          <p:cNvSpPr>
            <a:spLocks noGrp="1" noChangeAspect="1"/>
          </p:cNvSpPr>
          <p:nvPr>
            <p:ph type="pic" idx="1"/>
          </p:nvPr>
        </p:nvSpPr>
        <p:spPr>
          <a:xfrm>
            <a:off x="3304282" y="1448226"/>
            <a:ext cx="3934778" cy="7147983"/>
          </a:xfrm>
        </p:spPr>
        <p:txBody>
          <a:bodyPr anchor="t"/>
          <a:lstStyle>
            <a:lvl1pPr marL="0" indent="0">
              <a:buNone/>
              <a:defRPr sz="2720"/>
            </a:lvl1pPr>
            <a:lvl2pPr marL="388620" indent="0">
              <a:buNone/>
              <a:defRPr sz="2380"/>
            </a:lvl2pPr>
            <a:lvl3pPr marL="777240" indent="0">
              <a:buNone/>
              <a:defRPr sz="2040"/>
            </a:lvl3pPr>
            <a:lvl4pPr marL="1165860" indent="0">
              <a:buNone/>
              <a:defRPr sz="1700"/>
            </a:lvl4pPr>
            <a:lvl5pPr marL="1554480" indent="0">
              <a:buNone/>
              <a:defRPr sz="1700"/>
            </a:lvl5pPr>
            <a:lvl6pPr marL="1943100" indent="0">
              <a:buNone/>
              <a:defRPr sz="1700"/>
            </a:lvl6pPr>
            <a:lvl7pPr marL="2331720" indent="0">
              <a:buNone/>
              <a:defRPr sz="1700"/>
            </a:lvl7pPr>
            <a:lvl8pPr marL="2720340" indent="0">
              <a:buNone/>
              <a:defRPr sz="1700"/>
            </a:lvl8pPr>
            <a:lvl9pPr marL="3108960" indent="0">
              <a:buNone/>
              <a:defRPr sz="1700"/>
            </a:lvl9pPr>
          </a:lstStyle>
          <a:p>
            <a:r>
              <a:rPr lang="en-US" dirty="0"/>
              <a:t>Click icon to add picture</a:t>
            </a:r>
          </a:p>
        </p:txBody>
      </p:sp>
      <p:sp>
        <p:nvSpPr>
          <p:cNvPr id="4" name="Text Placeholder 3"/>
          <p:cNvSpPr>
            <a:spLocks noGrp="1"/>
          </p:cNvSpPr>
          <p:nvPr>
            <p:ph type="body" sz="half" idx="2"/>
          </p:nvPr>
        </p:nvSpPr>
        <p:spPr>
          <a:xfrm>
            <a:off x="535365" y="3017520"/>
            <a:ext cx="2506801" cy="5590329"/>
          </a:xfrm>
        </p:spPr>
        <p:txBody>
          <a:bodyPr/>
          <a:lstStyle>
            <a:lvl1pPr marL="0" indent="0">
              <a:buNone/>
              <a:defRPr sz="1360"/>
            </a:lvl1pPr>
            <a:lvl2pPr marL="388620" indent="0">
              <a:buNone/>
              <a:defRPr sz="1190"/>
            </a:lvl2pPr>
            <a:lvl3pPr marL="777240" indent="0">
              <a:buNone/>
              <a:defRPr sz="1020"/>
            </a:lvl3pPr>
            <a:lvl4pPr marL="1165860" indent="0">
              <a:buNone/>
              <a:defRPr sz="850"/>
            </a:lvl4pPr>
            <a:lvl5pPr marL="1554480" indent="0">
              <a:buNone/>
              <a:defRPr sz="850"/>
            </a:lvl5pPr>
            <a:lvl6pPr marL="1943100" indent="0">
              <a:buNone/>
              <a:defRPr sz="850"/>
            </a:lvl6pPr>
            <a:lvl7pPr marL="2331720" indent="0">
              <a:buNone/>
              <a:defRPr sz="850"/>
            </a:lvl7pPr>
            <a:lvl8pPr marL="2720340" indent="0">
              <a:buNone/>
              <a:defRPr sz="850"/>
            </a:lvl8pPr>
            <a:lvl9pPr marL="3108960" indent="0">
              <a:buNone/>
              <a:defRPr sz="850"/>
            </a:lvl9pPr>
          </a:lstStyle>
          <a:p>
            <a:pPr lvl="0"/>
            <a:r>
              <a:rPr lang="en-US"/>
              <a:t>Click to edit Master text styles</a:t>
            </a:r>
          </a:p>
        </p:txBody>
      </p:sp>
      <p:sp>
        <p:nvSpPr>
          <p:cNvPr id="5" name="Date Placeholder 4"/>
          <p:cNvSpPr>
            <a:spLocks noGrp="1"/>
          </p:cNvSpPr>
          <p:nvPr>
            <p:ph type="dt" sz="half" idx="10"/>
          </p:nvPr>
        </p:nvSpPr>
        <p:spPr/>
        <p:txBody>
          <a:bodyPr/>
          <a:lstStyle/>
          <a:p>
            <a:fld id="{85705E68-EFDE-4E40-817F-1E617A2E1F23}" type="datetimeFigureOut">
              <a:rPr lang="en-US" smtClean="0"/>
              <a:t>10/21/2019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45EBB0F-5E22-4BDA-9799-4B695E5C5D39}" type="slidenum">
              <a:rPr lang="en-US" smtClean="0"/>
              <a:t>‹#›</a:t>
            </a:fld>
            <a:endParaRPr lang="en-US" dirty="0"/>
          </a:p>
        </p:txBody>
      </p:sp>
    </p:spTree>
    <p:extLst>
      <p:ext uri="{BB962C8B-B14F-4D97-AF65-F5344CB8AC3E}">
        <p14:creationId xmlns:p14="http://schemas.microsoft.com/office/powerpoint/2010/main" val="2377923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34353" y="535519"/>
            <a:ext cx="6703695" cy="1944159"/>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534353" y="2677584"/>
            <a:ext cx="6703695" cy="638196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34353" y="9322649"/>
            <a:ext cx="1748790" cy="535517"/>
          </a:xfrm>
          <a:prstGeom prst="rect">
            <a:avLst/>
          </a:prstGeom>
        </p:spPr>
        <p:txBody>
          <a:bodyPr vert="horz" lIns="91440" tIns="45720" rIns="91440" bIns="45720" rtlCol="0" anchor="ctr"/>
          <a:lstStyle>
            <a:lvl1pPr algn="l">
              <a:defRPr sz="1020">
                <a:solidFill>
                  <a:schemeClr val="tx1">
                    <a:tint val="75000"/>
                  </a:schemeClr>
                </a:solidFill>
              </a:defRPr>
            </a:lvl1pPr>
          </a:lstStyle>
          <a:p>
            <a:fld id="{85705E68-EFDE-4E40-817F-1E617A2E1F23}" type="datetimeFigureOut">
              <a:rPr lang="en-US" smtClean="0"/>
              <a:t>10/21/2019</a:t>
            </a:fld>
            <a:endParaRPr lang="en-US" dirty="0"/>
          </a:p>
        </p:txBody>
      </p:sp>
      <p:sp>
        <p:nvSpPr>
          <p:cNvPr id="5" name="Footer Placeholder 4"/>
          <p:cNvSpPr>
            <a:spLocks noGrp="1"/>
          </p:cNvSpPr>
          <p:nvPr>
            <p:ph type="ftr" sz="quarter" idx="3"/>
          </p:nvPr>
        </p:nvSpPr>
        <p:spPr>
          <a:xfrm>
            <a:off x="2574608" y="9322649"/>
            <a:ext cx="2623185" cy="535517"/>
          </a:xfrm>
          <a:prstGeom prst="rect">
            <a:avLst/>
          </a:prstGeom>
        </p:spPr>
        <p:txBody>
          <a:bodyPr vert="horz" lIns="91440" tIns="45720" rIns="91440" bIns="45720" rtlCol="0" anchor="ctr"/>
          <a:lstStyle>
            <a:lvl1pPr algn="ctr">
              <a:defRPr sz="102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5489258" y="9322649"/>
            <a:ext cx="1748790" cy="535517"/>
          </a:xfrm>
          <a:prstGeom prst="rect">
            <a:avLst/>
          </a:prstGeom>
        </p:spPr>
        <p:txBody>
          <a:bodyPr vert="horz" lIns="91440" tIns="45720" rIns="91440" bIns="45720" rtlCol="0" anchor="ctr"/>
          <a:lstStyle>
            <a:lvl1pPr algn="r">
              <a:defRPr sz="1020">
                <a:solidFill>
                  <a:schemeClr val="tx1">
                    <a:tint val="75000"/>
                  </a:schemeClr>
                </a:solidFill>
              </a:defRPr>
            </a:lvl1pPr>
          </a:lstStyle>
          <a:p>
            <a:fld id="{245EBB0F-5E22-4BDA-9799-4B695E5C5D39}" type="slidenum">
              <a:rPr lang="en-US" smtClean="0"/>
              <a:t>‹#›</a:t>
            </a:fld>
            <a:endParaRPr lang="en-US" dirty="0"/>
          </a:p>
        </p:txBody>
      </p:sp>
    </p:spTree>
    <p:extLst>
      <p:ext uri="{BB962C8B-B14F-4D97-AF65-F5344CB8AC3E}">
        <p14:creationId xmlns:p14="http://schemas.microsoft.com/office/powerpoint/2010/main" val="308857713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777240" rtl="0" eaLnBrk="1" latinLnBrk="0" hangingPunct="1">
        <a:lnSpc>
          <a:spcPct val="90000"/>
        </a:lnSpc>
        <a:spcBef>
          <a:spcPct val="0"/>
        </a:spcBef>
        <a:buNone/>
        <a:defRPr sz="3740" kern="1200">
          <a:solidFill>
            <a:schemeClr val="tx1"/>
          </a:solidFill>
          <a:latin typeface="+mj-lt"/>
          <a:ea typeface="+mj-ea"/>
          <a:cs typeface="+mj-cs"/>
        </a:defRPr>
      </a:lvl1pPr>
    </p:titleStyle>
    <p:bodyStyle>
      <a:lvl1pPr marL="194310" indent="-194310" algn="l" defTabSz="777240" rtl="0" eaLnBrk="1" latinLnBrk="0" hangingPunct="1">
        <a:lnSpc>
          <a:spcPct val="90000"/>
        </a:lnSpc>
        <a:spcBef>
          <a:spcPts val="850"/>
        </a:spcBef>
        <a:buFont typeface="Arial" panose="020B0604020202020204" pitchFamily="34" charset="0"/>
        <a:buChar char="•"/>
        <a:defRPr sz="2380" kern="1200">
          <a:solidFill>
            <a:schemeClr val="tx1"/>
          </a:solidFill>
          <a:latin typeface="+mn-lt"/>
          <a:ea typeface="+mn-ea"/>
          <a:cs typeface="+mn-cs"/>
        </a:defRPr>
      </a:lvl1pPr>
      <a:lvl2pPr marL="582930" indent="-194310" algn="l" defTabSz="777240" rtl="0" eaLnBrk="1" latinLnBrk="0" hangingPunct="1">
        <a:lnSpc>
          <a:spcPct val="90000"/>
        </a:lnSpc>
        <a:spcBef>
          <a:spcPts val="425"/>
        </a:spcBef>
        <a:buFont typeface="Arial" panose="020B0604020202020204" pitchFamily="34" charset="0"/>
        <a:buChar char="•"/>
        <a:defRPr sz="2040" kern="1200">
          <a:solidFill>
            <a:schemeClr val="tx1"/>
          </a:solidFill>
          <a:latin typeface="+mn-lt"/>
          <a:ea typeface="+mn-ea"/>
          <a:cs typeface="+mn-cs"/>
        </a:defRPr>
      </a:lvl2pPr>
      <a:lvl3pPr marL="971550" indent="-194310" algn="l" defTabSz="777240" rtl="0" eaLnBrk="1" latinLnBrk="0" hangingPunct="1">
        <a:lnSpc>
          <a:spcPct val="90000"/>
        </a:lnSpc>
        <a:spcBef>
          <a:spcPts val="425"/>
        </a:spcBef>
        <a:buFont typeface="Arial" panose="020B0604020202020204" pitchFamily="34" charset="0"/>
        <a:buChar char="•"/>
        <a:defRPr sz="1700" kern="1200">
          <a:solidFill>
            <a:schemeClr val="tx1"/>
          </a:solidFill>
          <a:latin typeface="+mn-lt"/>
          <a:ea typeface="+mn-ea"/>
          <a:cs typeface="+mn-cs"/>
        </a:defRPr>
      </a:lvl3pPr>
      <a:lvl4pPr marL="13601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4pPr>
      <a:lvl5pPr marL="174879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p:bodyStyle>
    <p:otherStyle>
      <a:defPPr>
        <a:defRPr lang="en-US"/>
      </a:defPPr>
      <a:lvl1pPr marL="0" algn="l" defTabSz="777240" rtl="0" eaLnBrk="1" latinLnBrk="0" hangingPunct="1">
        <a:defRPr sz="1530" kern="1200">
          <a:solidFill>
            <a:schemeClr val="tx1"/>
          </a:solidFill>
          <a:latin typeface="+mn-lt"/>
          <a:ea typeface="+mn-ea"/>
          <a:cs typeface="+mn-cs"/>
        </a:defRPr>
      </a:lvl1pPr>
      <a:lvl2pPr marL="388620" algn="l" defTabSz="777240" rtl="0" eaLnBrk="1" latinLnBrk="0" hangingPunct="1">
        <a:defRPr sz="1530" kern="1200">
          <a:solidFill>
            <a:schemeClr val="tx1"/>
          </a:solidFill>
          <a:latin typeface="+mn-lt"/>
          <a:ea typeface="+mn-ea"/>
          <a:cs typeface="+mn-cs"/>
        </a:defRPr>
      </a:lvl2pPr>
      <a:lvl3pPr marL="777240" algn="l" defTabSz="777240" rtl="0" eaLnBrk="1" latinLnBrk="0" hangingPunct="1">
        <a:defRPr sz="1530" kern="1200">
          <a:solidFill>
            <a:schemeClr val="tx1"/>
          </a:solidFill>
          <a:latin typeface="+mn-lt"/>
          <a:ea typeface="+mn-ea"/>
          <a:cs typeface="+mn-cs"/>
        </a:defRPr>
      </a:lvl3pPr>
      <a:lvl4pPr marL="1165860" algn="l" defTabSz="777240" rtl="0" eaLnBrk="1" latinLnBrk="0" hangingPunct="1">
        <a:defRPr sz="1530" kern="1200">
          <a:solidFill>
            <a:schemeClr val="tx1"/>
          </a:solidFill>
          <a:latin typeface="+mn-lt"/>
          <a:ea typeface="+mn-ea"/>
          <a:cs typeface="+mn-cs"/>
        </a:defRPr>
      </a:lvl4pPr>
      <a:lvl5pPr marL="1554480" algn="l" defTabSz="777240" rtl="0" eaLnBrk="1" latinLnBrk="0" hangingPunct="1">
        <a:defRPr sz="1530" kern="1200">
          <a:solidFill>
            <a:schemeClr val="tx1"/>
          </a:solidFill>
          <a:latin typeface="+mn-lt"/>
          <a:ea typeface="+mn-ea"/>
          <a:cs typeface="+mn-cs"/>
        </a:defRPr>
      </a:lvl5pPr>
      <a:lvl6pPr marL="1943100" algn="l" defTabSz="777240" rtl="0" eaLnBrk="1" latinLnBrk="0" hangingPunct="1">
        <a:defRPr sz="1530" kern="1200">
          <a:solidFill>
            <a:schemeClr val="tx1"/>
          </a:solidFill>
          <a:latin typeface="+mn-lt"/>
          <a:ea typeface="+mn-ea"/>
          <a:cs typeface="+mn-cs"/>
        </a:defRPr>
      </a:lvl6pPr>
      <a:lvl7pPr marL="2331720" algn="l" defTabSz="777240" rtl="0" eaLnBrk="1" latinLnBrk="0" hangingPunct="1">
        <a:defRPr sz="1530" kern="1200">
          <a:solidFill>
            <a:schemeClr val="tx1"/>
          </a:solidFill>
          <a:latin typeface="+mn-lt"/>
          <a:ea typeface="+mn-ea"/>
          <a:cs typeface="+mn-cs"/>
        </a:defRPr>
      </a:lvl7pPr>
      <a:lvl8pPr marL="2720340" algn="l" defTabSz="777240" rtl="0" eaLnBrk="1" latinLnBrk="0" hangingPunct="1">
        <a:defRPr sz="1530" kern="1200">
          <a:solidFill>
            <a:schemeClr val="tx1"/>
          </a:solidFill>
          <a:latin typeface="+mn-lt"/>
          <a:ea typeface="+mn-ea"/>
          <a:cs typeface="+mn-cs"/>
        </a:defRPr>
      </a:lvl8pPr>
      <a:lvl9pPr marL="3108960" algn="l" defTabSz="777240" rtl="0" eaLnBrk="1" latinLnBrk="0" hangingPunct="1">
        <a:defRPr sz="153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hyperlink" Target="mailto:email@email.com" TargetMode="Externa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descr="A close up of a computer&#10;&#10;Description automatically generated">
            <a:extLst>
              <a:ext uri="{FF2B5EF4-FFF2-40B4-BE49-F238E27FC236}">
                <a16:creationId xmlns:a16="http://schemas.microsoft.com/office/drawing/2014/main" id="{95F54B2A-644F-40BD-AE49-8B151FF6B2CE}"/>
              </a:ext>
            </a:extLst>
          </p:cNvPr>
          <p:cNvPicPr>
            <a:picLocks noChangeAspect="1"/>
          </p:cNvPicPr>
          <p:nvPr/>
        </p:nvPicPr>
        <p:blipFill rotWithShape="1">
          <a:blip r:embed="rId2">
            <a:extLst>
              <a:ext uri="{28A0092B-C50C-407E-A947-70E740481C1C}">
                <a14:useLocalDpi xmlns:a14="http://schemas.microsoft.com/office/drawing/2010/main" val="0"/>
              </a:ext>
            </a:extLst>
          </a:blip>
          <a:srcRect l="52449" r="4085"/>
          <a:stretch/>
        </p:blipFill>
        <p:spPr>
          <a:xfrm>
            <a:off x="20" y="10"/>
            <a:ext cx="7772380" cy="10058390"/>
          </a:xfrm>
          <a:prstGeom prst="rect">
            <a:avLst/>
          </a:prstGeom>
        </p:spPr>
      </p:pic>
      <p:sp>
        <p:nvSpPr>
          <p:cNvPr id="10" name="TextBox 9">
            <a:extLst>
              <a:ext uri="{FF2B5EF4-FFF2-40B4-BE49-F238E27FC236}">
                <a16:creationId xmlns:a16="http://schemas.microsoft.com/office/drawing/2014/main" id="{FE6E6552-2E31-4B95-A777-3BD74514CA5A}"/>
              </a:ext>
            </a:extLst>
          </p:cNvPr>
          <p:cNvSpPr txBox="1"/>
          <p:nvPr/>
        </p:nvSpPr>
        <p:spPr>
          <a:xfrm>
            <a:off x="0" y="7894320"/>
            <a:ext cx="7772400" cy="2164070"/>
          </a:xfrm>
          <a:prstGeom prst="rect">
            <a:avLst/>
          </a:prstGeom>
          <a:solidFill>
            <a:srgbClr val="595959">
              <a:alpha val="92157"/>
            </a:srgbClr>
          </a:solidFill>
        </p:spPr>
        <p:txBody>
          <a:bodyPr wrap="square" rtlCol="0">
            <a:spAutoFit/>
          </a:bodyPr>
          <a:lstStyle/>
          <a:p>
            <a:endParaRPr lang="en-US" dirty="0"/>
          </a:p>
        </p:txBody>
      </p:sp>
      <p:sp>
        <p:nvSpPr>
          <p:cNvPr id="11" name="TextBox 10">
            <a:extLst>
              <a:ext uri="{FF2B5EF4-FFF2-40B4-BE49-F238E27FC236}">
                <a16:creationId xmlns:a16="http://schemas.microsoft.com/office/drawing/2014/main" id="{71D6DA01-DDD0-4E0F-BEEF-C7D795A5F88C}"/>
              </a:ext>
            </a:extLst>
          </p:cNvPr>
          <p:cNvSpPr txBox="1"/>
          <p:nvPr/>
        </p:nvSpPr>
        <p:spPr>
          <a:xfrm>
            <a:off x="0" y="8077200"/>
            <a:ext cx="7772400" cy="415498"/>
          </a:xfrm>
          <a:prstGeom prst="rect">
            <a:avLst/>
          </a:prstGeom>
          <a:noFill/>
        </p:spPr>
        <p:txBody>
          <a:bodyPr wrap="square" rtlCol="0">
            <a:spAutoFit/>
          </a:bodyPr>
          <a:lstStyle/>
          <a:p>
            <a:pPr algn="ctr"/>
            <a:r>
              <a:rPr lang="en-US" sz="2100" b="1" dirty="0">
                <a:solidFill>
                  <a:schemeClr val="bg1"/>
                </a:solidFill>
                <a:latin typeface="Tw Cen MT" panose="020B0602020104020603" pitchFamily="34" charset="0"/>
              </a:rPr>
              <a:t>Need help introducing conversational marketing to your clients? </a:t>
            </a:r>
          </a:p>
        </p:txBody>
      </p:sp>
      <p:sp>
        <p:nvSpPr>
          <p:cNvPr id="12" name="TextBox 11">
            <a:extLst>
              <a:ext uri="{FF2B5EF4-FFF2-40B4-BE49-F238E27FC236}">
                <a16:creationId xmlns:a16="http://schemas.microsoft.com/office/drawing/2014/main" id="{8C9E9115-8088-4795-9062-C141394E878E}"/>
              </a:ext>
            </a:extLst>
          </p:cNvPr>
          <p:cNvSpPr txBox="1"/>
          <p:nvPr/>
        </p:nvSpPr>
        <p:spPr>
          <a:xfrm>
            <a:off x="213360" y="8644452"/>
            <a:ext cx="7086600" cy="1200329"/>
          </a:xfrm>
          <a:prstGeom prst="rect">
            <a:avLst/>
          </a:prstGeom>
          <a:noFill/>
        </p:spPr>
        <p:txBody>
          <a:bodyPr wrap="square" rtlCol="0">
            <a:spAutoFit/>
          </a:bodyPr>
          <a:lstStyle/>
          <a:p>
            <a:r>
              <a:rPr lang="en-US" dirty="0">
                <a:solidFill>
                  <a:schemeClr val="bg1"/>
                </a:solidFill>
                <a:latin typeface="Tw Cen MT" panose="020B0602020104020603" pitchFamily="34" charset="0"/>
              </a:rPr>
              <a:t>We’ve created a toolkit to get you started. See the email template and quick chatbot overview. Feel free to edit and use with your branding.  </a:t>
            </a:r>
            <a:r>
              <a:rPr lang="en-US" dirty="0" err="1">
                <a:solidFill>
                  <a:schemeClr val="bg1"/>
                </a:solidFill>
                <a:latin typeface="Tw Cen MT" panose="020B0602020104020603" pitchFamily="34" charset="0"/>
              </a:rPr>
              <a:t>Instabot</a:t>
            </a:r>
            <a:r>
              <a:rPr lang="en-US" dirty="0">
                <a:solidFill>
                  <a:schemeClr val="bg1"/>
                </a:solidFill>
                <a:latin typeface="Tw Cen MT" panose="020B0602020104020603" pitchFamily="34" charset="0"/>
              </a:rPr>
              <a:t> is a marketing agencies ideal partner providing support, account management and white-label solutions. Email us at info@instabot.io</a:t>
            </a:r>
          </a:p>
        </p:txBody>
      </p:sp>
      <p:sp>
        <p:nvSpPr>
          <p:cNvPr id="13" name="TextBox 12">
            <a:extLst>
              <a:ext uri="{FF2B5EF4-FFF2-40B4-BE49-F238E27FC236}">
                <a16:creationId xmlns:a16="http://schemas.microsoft.com/office/drawing/2014/main" id="{E6BB53EE-CE1C-4D2A-BFDA-FF0B8DAA2720}"/>
              </a:ext>
            </a:extLst>
          </p:cNvPr>
          <p:cNvSpPr txBox="1"/>
          <p:nvPr/>
        </p:nvSpPr>
        <p:spPr>
          <a:xfrm>
            <a:off x="213360" y="289560"/>
            <a:ext cx="4998720" cy="646331"/>
          </a:xfrm>
          <a:prstGeom prst="rect">
            <a:avLst/>
          </a:prstGeom>
          <a:noFill/>
        </p:spPr>
        <p:txBody>
          <a:bodyPr wrap="square" rtlCol="0">
            <a:spAutoFit/>
          </a:bodyPr>
          <a:lstStyle/>
          <a:p>
            <a:r>
              <a:rPr lang="en-US" sz="3600" b="1" dirty="0">
                <a:latin typeface="Tw Cen MT" panose="020B0602020104020603" pitchFamily="34" charset="0"/>
              </a:rPr>
              <a:t>Agency Toolkit</a:t>
            </a:r>
          </a:p>
        </p:txBody>
      </p:sp>
      <p:pic>
        <p:nvPicPr>
          <p:cNvPr id="14" name="Picture 13" descr="A close up of a logo&#10;&#10;Description automatically generated">
            <a:extLst>
              <a:ext uri="{FF2B5EF4-FFF2-40B4-BE49-F238E27FC236}">
                <a16:creationId xmlns:a16="http://schemas.microsoft.com/office/drawing/2014/main" id="{8892EB3F-FF61-49EE-A29F-2614BAF7930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882640" y="67227"/>
            <a:ext cx="1783080" cy="590212"/>
          </a:xfrm>
          <a:prstGeom prst="rect">
            <a:avLst/>
          </a:prstGeom>
        </p:spPr>
      </p:pic>
    </p:spTree>
    <p:extLst>
      <p:ext uri="{BB962C8B-B14F-4D97-AF65-F5344CB8AC3E}">
        <p14:creationId xmlns:p14="http://schemas.microsoft.com/office/powerpoint/2010/main" val="39838205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5DA95DE0-629E-4BCE-8AB3-8EFD1C5180F6}"/>
              </a:ext>
            </a:extLst>
          </p:cNvPr>
          <p:cNvSpPr txBox="1"/>
          <p:nvPr/>
        </p:nvSpPr>
        <p:spPr>
          <a:xfrm>
            <a:off x="534352" y="1824358"/>
            <a:ext cx="6370320" cy="5909310"/>
          </a:xfrm>
          <a:prstGeom prst="rect">
            <a:avLst/>
          </a:prstGeom>
          <a:noFill/>
        </p:spPr>
        <p:txBody>
          <a:bodyPr wrap="square" rtlCol="0">
            <a:spAutoFit/>
          </a:bodyPr>
          <a:lstStyle/>
          <a:p>
            <a:r>
              <a:rPr lang="en-US" dirty="0">
                <a:latin typeface="Tw Cen MT" panose="020B0602020104020603" pitchFamily="34" charset="0"/>
              </a:rPr>
              <a:t>Dear {First Name}, </a:t>
            </a:r>
            <a:br>
              <a:rPr lang="en-US" dirty="0">
                <a:latin typeface="Tw Cen MT" panose="020B0602020104020603" pitchFamily="34" charset="0"/>
              </a:rPr>
            </a:br>
            <a:endParaRPr lang="en-US" dirty="0">
              <a:latin typeface="Tw Cen MT" panose="020B0602020104020603" pitchFamily="34" charset="0"/>
            </a:endParaRPr>
          </a:p>
          <a:p>
            <a:r>
              <a:rPr lang="en-US" dirty="0">
                <a:latin typeface="Tw Cen MT" panose="020B0602020104020603" pitchFamily="34" charset="0"/>
              </a:rPr>
              <a:t>In order to bring even greater value to you, we now offer chatbots and conversational marketing as one of our offerings. Conversational marketing is a relatively new field and we are excited to added this expertise to our team. </a:t>
            </a:r>
            <a:br>
              <a:rPr lang="en-US" dirty="0">
                <a:latin typeface="Tw Cen MT" panose="020B0602020104020603" pitchFamily="34" charset="0"/>
              </a:rPr>
            </a:br>
            <a:endParaRPr lang="en-US" dirty="0">
              <a:latin typeface="Tw Cen MT" panose="020B0602020104020603" pitchFamily="34" charset="0"/>
            </a:endParaRPr>
          </a:p>
          <a:p>
            <a:r>
              <a:rPr lang="en-US" dirty="0">
                <a:latin typeface="Tw Cen MT" panose="020B0602020104020603" pitchFamily="34" charset="0"/>
              </a:rPr>
              <a:t>Chatbots can add value to your current digital strategy by improving conversions and enhancing marketing ROI. We would love to review your current strategy and show you how chatbots may be able to add value. </a:t>
            </a:r>
            <a:br>
              <a:rPr lang="en-US" dirty="0">
                <a:latin typeface="Tw Cen MT" panose="020B0602020104020603" pitchFamily="34" charset="0"/>
              </a:rPr>
            </a:br>
            <a:endParaRPr lang="en-US" dirty="0">
              <a:latin typeface="Tw Cen MT" panose="020B0602020104020603" pitchFamily="34" charset="0"/>
            </a:endParaRPr>
          </a:p>
          <a:p>
            <a:r>
              <a:rPr lang="en-US" dirty="0">
                <a:latin typeface="Tw Cen MT" panose="020B0602020104020603" pitchFamily="34" charset="0"/>
              </a:rPr>
              <a:t>Within our process we can set a benchmark and quantitatively confirm that chatbots will enhance your current campaigns. Please see the one pager attached which explains further. If you have any questions, please reach out to me. </a:t>
            </a:r>
            <a:br>
              <a:rPr lang="en-US" dirty="0">
                <a:latin typeface="Tw Cen MT" panose="020B0602020104020603" pitchFamily="34" charset="0"/>
              </a:rPr>
            </a:br>
            <a:endParaRPr lang="en-US" dirty="0">
              <a:latin typeface="Tw Cen MT" panose="020B0602020104020603" pitchFamily="34" charset="0"/>
            </a:endParaRPr>
          </a:p>
          <a:p>
            <a:r>
              <a:rPr lang="en-US" dirty="0">
                <a:latin typeface="Tw Cen MT" panose="020B0602020104020603" pitchFamily="34" charset="0"/>
              </a:rPr>
              <a:t>Best, </a:t>
            </a:r>
            <a:br>
              <a:rPr lang="en-US" dirty="0">
                <a:latin typeface="Tw Cen MT" panose="020B0602020104020603" pitchFamily="34" charset="0"/>
              </a:rPr>
            </a:br>
            <a:endParaRPr lang="en-US" dirty="0">
              <a:latin typeface="Tw Cen MT" panose="020B0602020104020603" pitchFamily="34" charset="0"/>
            </a:endParaRPr>
          </a:p>
          <a:p>
            <a:r>
              <a:rPr lang="en-US" dirty="0">
                <a:latin typeface="Tw Cen MT" panose="020B0602020104020603" pitchFamily="34" charset="0"/>
              </a:rPr>
              <a:t>{First Name of Account Manager}</a:t>
            </a:r>
          </a:p>
          <a:p>
            <a:endParaRPr lang="en-US" dirty="0">
              <a:latin typeface="Tw Cen MT" panose="020B0602020104020603" pitchFamily="34" charset="0"/>
            </a:endParaRPr>
          </a:p>
        </p:txBody>
      </p:sp>
      <p:pic>
        <p:nvPicPr>
          <p:cNvPr id="7" name="Picture 6" descr="A close up of a logo&#10;&#10;Description automatically generated">
            <a:extLst>
              <a:ext uri="{FF2B5EF4-FFF2-40B4-BE49-F238E27FC236}">
                <a16:creationId xmlns:a16="http://schemas.microsoft.com/office/drawing/2014/main" id="{4B040C64-BD67-4EDE-BB54-82ACE3EE854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882640" y="67227"/>
            <a:ext cx="1783080" cy="590212"/>
          </a:xfrm>
          <a:prstGeom prst="rect">
            <a:avLst/>
          </a:prstGeom>
        </p:spPr>
      </p:pic>
      <p:sp>
        <p:nvSpPr>
          <p:cNvPr id="8" name="TextBox 7">
            <a:extLst>
              <a:ext uri="{FF2B5EF4-FFF2-40B4-BE49-F238E27FC236}">
                <a16:creationId xmlns:a16="http://schemas.microsoft.com/office/drawing/2014/main" id="{AC09BD4F-59B9-479A-875E-C8AD2F2EE73F}"/>
              </a:ext>
            </a:extLst>
          </p:cNvPr>
          <p:cNvSpPr txBox="1"/>
          <p:nvPr/>
        </p:nvSpPr>
        <p:spPr>
          <a:xfrm>
            <a:off x="213360" y="289560"/>
            <a:ext cx="4998720" cy="646331"/>
          </a:xfrm>
          <a:prstGeom prst="rect">
            <a:avLst/>
          </a:prstGeom>
          <a:noFill/>
        </p:spPr>
        <p:txBody>
          <a:bodyPr wrap="square" rtlCol="0">
            <a:spAutoFit/>
          </a:bodyPr>
          <a:lstStyle/>
          <a:p>
            <a:r>
              <a:rPr lang="en-US" sz="3600" b="1" dirty="0">
                <a:latin typeface="Tw Cen MT" panose="020B0602020104020603" pitchFamily="34" charset="0"/>
              </a:rPr>
              <a:t>Email Template</a:t>
            </a:r>
          </a:p>
        </p:txBody>
      </p:sp>
    </p:spTree>
    <p:extLst>
      <p:ext uri="{BB962C8B-B14F-4D97-AF65-F5344CB8AC3E}">
        <p14:creationId xmlns:p14="http://schemas.microsoft.com/office/powerpoint/2010/main" val="17022349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B159B840-B36D-4F4B-8910-31C900C7E27E}"/>
              </a:ext>
            </a:extLst>
          </p:cNvPr>
          <p:cNvSpPr/>
          <p:nvPr/>
        </p:nvSpPr>
        <p:spPr>
          <a:xfrm>
            <a:off x="0" y="0"/>
            <a:ext cx="3886200" cy="1810681"/>
          </a:xfrm>
          <a:prstGeom prst="rect">
            <a:avLst/>
          </a:prstGeom>
          <a:solidFill>
            <a:srgbClr val="34B785"/>
          </a:solidFill>
          <a:ln>
            <a:solidFill>
              <a:srgbClr val="34B78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highlight>
                <a:srgbClr val="34B785"/>
              </a:highlight>
              <a:latin typeface="Tw Cen MT" panose="020B0602020104020603" pitchFamily="34" charset="0"/>
              <a:ea typeface="Source Sans Pro" panose="020B0503030403020204" pitchFamily="34" charset="0"/>
            </a:endParaRPr>
          </a:p>
        </p:txBody>
      </p:sp>
      <p:sp>
        <p:nvSpPr>
          <p:cNvPr id="3" name="Subtitle 2">
            <a:extLst>
              <a:ext uri="{FF2B5EF4-FFF2-40B4-BE49-F238E27FC236}">
                <a16:creationId xmlns:a16="http://schemas.microsoft.com/office/drawing/2014/main" id="{80B01770-2A42-4A1C-990E-4BE4C9FA4CDF}"/>
              </a:ext>
            </a:extLst>
          </p:cNvPr>
          <p:cNvSpPr>
            <a:spLocks noGrp="1"/>
          </p:cNvSpPr>
          <p:nvPr>
            <p:ph type="subTitle" idx="1"/>
          </p:nvPr>
        </p:nvSpPr>
        <p:spPr>
          <a:xfrm>
            <a:off x="345362" y="1980925"/>
            <a:ext cx="3510583" cy="2505000"/>
          </a:xfrm>
        </p:spPr>
        <p:txBody>
          <a:bodyPr>
            <a:normAutofit/>
          </a:bodyPr>
          <a:lstStyle/>
          <a:p>
            <a:pPr algn="l"/>
            <a:r>
              <a:rPr lang="en-US" sz="1800" dirty="0">
                <a:latin typeface="Tw Cen MT" panose="020B0602020104020603" pitchFamily="34" charset="0"/>
                <a:ea typeface="Source Sans Pro" panose="020B0503030403020204" pitchFamily="34" charset="0"/>
                <a:cs typeface="Aharoni" panose="02010803020104030203" pitchFamily="2" charset="-79"/>
              </a:rPr>
              <a:t>CHATBOTS OVERVIEW</a:t>
            </a:r>
          </a:p>
          <a:p>
            <a:pPr algn="l"/>
            <a:r>
              <a:rPr lang="en-US" sz="1100" dirty="0">
                <a:latin typeface="Tw Cen MT" panose="020B0602020104020603" pitchFamily="34" charset="0"/>
                <a:ea typeface="Source Sans Pro" panose="020B0503030403020204" pitchFamily="34" charset="0"/>
              </a:rPr>
              <a:t>We’re now offering conversational marketing services for our clients including, but not limited to: building chatbots, providing conversational analytics, and natural language programming (NLP) services to further enhance your digital marketing strategies. </a:t>
            </a:r>
          </a:p>
          <a:p>
            <a:pPr algn="l"/>
            <a:r>
              <a:rPr lang="en-US" sz="1100" dirty="0">
                <a:latin typeface="Tw Cen MT" panose="020B0602020104020603" pitchFamily="34" charset="0"/>
                <a:ea typeface="Source Sans Pro" panose="020B0503030403020204" pitchFamily="34" charset="0"/>
              </a:rPr>
              <a:t>Conversational marketing and chatbots are automated conversations that provide a more targeted 1-on-1 experience for you prospects and customers that are proven to increase leads and improve conversions. </a:t>
            </a:r>
          </a:p>
          <a:p>
            <a:pPr algn="l"/>
            <a:r>
              <a:rPr lang="en-US" sz="1100" dirty="0">
                <a:latin typeface="Tw Cen MT" panose="020B0602020104020603" pitchFamily="34" charset="0"/>
                <a:ea typeface="Source Sans Pro" panose="020B0503030403020204" pitchFamily="34" charset="0"/>
              </a:rPr>
              <a:t>Email us at: </a:t>
            </a:r>
            <a:r>
              <a:rPr lang="en-US" sz="1100" dirty="0">
                <a:highlight>
                  <a:srgbClr val="FFFF00"/>
                </a:highlight>
                <a:latin typeface="Tw Cen MT" panose="020B0602020104020603" pitchFamily="34" charset="0"/>
                <a:ea typeface="Source Sans Pro" panose="020B0503030403020204" pitchFamily="34" charset="0"/>
              </a:rPr>
              <a:t>XX@agency.com</a:t>
            </a:r>
          </a:p>
        </p:txBody>
      </p:sp>
      <p:sp>
        <p:nvSpPr>
          <p:cNvPr id="7" name="Subtitle 2">
            <a:extLst>
              <a:ext uri="{FF2B5EF4-FFF2-40B4-BE49-F238E27FC236}">
                <a16:creationId xmlns:a16="http://schemas.microsoft.com/office/drawing/2014/main" id="{477B13BE-4969-4F69-A1AC-D250D4771367}"/>
              </a:ext>
            </a:extLst>
          </p:cNvPr>
          <p:cNvSpPr txBox="1">
            <a:spLocks/>
          </p:cNvSpPr>
          <p:nvPr/>
        </p:nvSpPr>
        <p:spPr>
          <a:xfrm>
            <a:off x="345362" y="7870477"/>
            <a:ext cx="3691850" cy="1815634"/>
          </a:xfrm>
          <a:prstGeom prst="rect">
            <a:avLst/>
          </a:prstGeom>
        </p:spPr>
        <p:txBody>
          <a:bodyPr vert="horz" lIns="91440" tIns="45720" rIns="91440" bIns="45720" rtlCol="0">
            <a:normAutofit/>
          </a:bodyPr>
          <a:lstStyle>
            <a:lvl1pPr marL="0" indent="0" algn="ctr" defTabSz="777240" rtl="0" eaLnBrk="1" latinLnBrk="0" hangingPunct="1">
              <a:lnSpc>
                <a:spcPct val="90000"/>
              </a:lnSpc>
              <a:spcBef>
                <a:spcPts val="850"/>
              </a:spcBef>
              <a:buFont typeface="Arial" panose="020B0604020202020204" pitchFamily="34" charset="0"/>
              <a:buNone/>
              <a:defRPr sz="2040" kern="1200">
                <a:solidFill>
                  <a:schemeClr val="tx1"/>
                </a:solidFill>
                <a:latin typeface="+mn-lt"/>
                <a:ea typeface="+mn-ea"/>
                <a:cs typeface="+mn-cs"/>
              </a:defRPr>
            </a:lvl1pPr>
            <a:lvl2pPr marL="388620" indent="0" algn="ctr" defTabSz="777240" rtl="0" eaLnBrk="1" latinLnBrk="0" hangingPunct="1">
              <a:lnSpc>
                <a:spcPct val="90000"/>
              </a:lnSpc>
              <a:spcBef>
                <a:spcPts val="425"/>
              </a:spcBef>
              <a:buFont typeface="Arial" panose="020B0604020202020204" pitchFamily="34" charset="0"/>
              <a:buNone/>
              <a:defRPr sz="1700" kern="1200">
                <a:solidFill>
                  <a:schemeClr val="tx1"/>
                </a:solidFill>
                <a:latin typeface="+mn-lt"/>
                <a:ea typeface="+mn-ea"/>
                <a:cs typeface="+mn-cs"/>
              </a:defRPr>
            </a:lvl2pPr>
            <a:lvl3pPr marL="777240" indent="0" algn="ctr" defTabSz="777240" rtl="0" eaLnBrk="1" latinLnBrk="0" hangingPunct="1">
              <a:lnSpc>
                <a:spcPct val="90000"/>
              </a:lnSpc>
              <a:spcBef>
                <a:spcPts val="425"/>
              </a:spcBef>
              <a:buFont typeface="Arial" panose="020B0604020202020204" pitchFamily="34" charset="0"/>
              <a:buNone/>
              <a:defRPr sz="1530" kern="1200">
                <a:solidFill>
                  <a:schemeClr val="tx1"/>
                </a:solidFill>
                <a:latin typeface="+mn-lt"/>
                <a:ea typeface="+mn-ea"/>
                <a:cs typeface="+mn-cs"/>
              </a:defRPr>
            </a:lvl3pPr>
            <a:lvl4pPr marL="1165860" indent="0" algn="ctr" defTabSz="777240" rtl="0" eaLnBrk="1" latinLnBrk="0" hangingPunct="1">
              <a:lnSpc>
                <a:spcPct val="90000"/>
              </a:lnSpc>
              <a:spcBef>
                <a:spcPts val="425"/>
              </a:spcBef>
              <a:buFont typeface="Arial" panose="020B0604020202020204" pitchFamily="34" charset="0"/>
              <a:buNone/>
              <a:defRPr sz="1360" kern="1200">
                <a:solidFill>
                  <a:schemeClr val="tx1"/>
                </a:solidFill>
                <a:latin typeface="+mn-lt"/>
                <a:ea typeface="+mn-ea"/>
                <a:cs typeface="+mn-cs"/>
              </a:defRPr>
            </a:lvl4pPr>
            <a:lvl5pPr marL="1554480" indent="0" algn="ctr" defTabSz="777240" rtl="0" eaLnBrk="1" latinLnBrk="0" hangingPunct="1">
              <a:lnSpc>
                <a:spcPct val="90000"/>
              </a:lnSpc>
              <a:spcBef>
                <a:spcPts val="425"/>
              </a:spcBef>
              <a:buFont typeface="Arial" panose="020B0604020202020204" pitchFamily="34" charset="0"/>
              <a:buNone/>
              <a:defRPr sz="1360" kern="1200">
                <a:solidFill>
                  <a:schemeClr val="tx1"/>
                </a:solidFill>
                <a:latin typeface="+mn-lt"/>
                <a:ea typeface="+mn-ea"/>
                <a:cs typeface="+mn-cs"/>
              </a:defRPr>
            </a:lvl5pPr>
            <a:lvl6pPr marL="1943100" indent="0" algn="ctr" defTabSz="777240" rtl="0" eaLnBrk="1" latinLnBrk="0" hangingPunct="1">
              <a:lnSpc>
                <a:spcPct val="90000"/>
              </a:lnSpc>
              <a:spcBef>
                <a:spcPts val="425"/>
              </a:spcBef>
              <a:buFont typeface="Arial" panose="020B0604020202020204" pitchFamily="34" charset="0"/>
              <a:buNone/>
              <a:defRPr sz="1360" kern="1200">
                <a:solidFill>
                  <a:schemeClr val="tx1"/>
                </a:solidFill>
                <a:latin typeface="+mn-lt"/>
                <a:ea typeface="+mn-ea"/>
                <a:cs typeface="+mn-cs"/>
              </a:defRPr>
            </a:lvl6pPr>
            <a:lvl7pPr marL="2331720" indent="0" algn="ctr" defTabSz="777240" rtl="0" eaLnBrk="1" latinLnBrk="0" hangingPunct="1">
              <a:lnSpc>
                <a:spcPct val="90000"/>
              </a:lnSpc>
              <a:spcBef>
                <a:spcPts val="425"/>
              </a:spcBef>
              <a:buFont typeface="Arial" panose="020B0604020202020204" pitchFamily="34" charset="0"/>
              <a:buNone/>
              <a:defRPr sz="1360" kern="1200">
                <a:solidFill>
                  <a:schemeClr val="tx1"/>
                </a:solidFill>
                <a:latin typeface="+mn-lt"/>
                <a:ea typeface="+mn-ea"/>
                <a:cs typeface="+mn-cs"/>
              </a:defRPr>
            </a:lvl7pPr>
            <a:lvl8pPr marL="2720340" indent="0" algn="ctr" defTabSz="777240" rtl="0" eaLnBrk="1" latinLnBrk="0" hangingPunct="1">
              <a:lnSpc>
                <a:spcPct val="90000"/>
              </a:lnSpc>
              <a:spcBef>
                <a:spcPts val="425"/>
              </a:spcBef>
              <a:buFont typeface="Arial" panose="020B0604020202020204" pitchFamily="34" charset="0"/>
              <a:buNone/>
              <a:defRPr sz="1360" kern="1200">
                <a:solidFill>
                  <a:schemeClr val="tx1"/>
                </a:solidFill>
                <a:latin typeface="+mn-lt"/>
                <a:ea typeface="+mn-ea"/>
                <a:cs typeface="+mn-cs"/>
              </a:defRPr>
            </a:lvl8pPr>
            <a:lvl9pPr marL="3108960" indent="0" algn="ctr" defTabSz="777240" rtl="0" eaLnBrk="1" latinLnBrk="0" hangingPunct="1">
              <a:lnSpc>
                <a:spcPct val="90000"/>
              </a:lnSpc>
              <a:spcBef>
                <a:spcPts val="425"/>
              </a:spcBef>
              <a:buFont typeface="Arial" panose="020B0604020202020204" pitchFamily="34" charset="0"/>
              <a:buNone/>
              <a:defRPr sz="1360" kern="1200">
                <a:solidFill>
                  <a:schemeClr val="tx1"/>
                </a:solidFill>
                <a:latin typeface="+mn-lt"/>
                <a:ea typeface="+mn-ea"/>
                <a:cs typeface="+mn-cs"/>
              </a:defRPr>
            </a:lvl9pPr>
          </a:lstStyle>
          <a:p>
            <a:pPr algn="just"/>
            <a:r>
              <a:rPr lang="en-US" sz="2000" b="1" dirty="0">
                <a:latin typeface="Tw Cen MT" panose="020B0602020104020603" pitchFamily="34" charset="0"/>
                <a:ea typeface="Source Sans Pro" panose="020B0503030403020204" pitchFamily="34" charset="0"/>
              </a:rPr>
              <a:t>Our Services</a:t>
            </a:r>
          </a:p>
          <a:p>
            <a:pPr marL="342900" indent="-342900" algn="just">
              <a:buFont typeface="Arial" panose="020B0604020202020204" pitchFamily="34" charset="0"/>
              <a:buChar char="•"/>
            </a:pPr>
            <a:r>
              <a:rPr lang="en-US" sz="1000" dirty="0">
                <a:latin typeface="Tw Cen MT" panose="020B0602020104020603" pitchFamily="34" charset="0"/>
                <a:ea typeface="Source Sans Pro" panose="020B0503030403020204" pitchFamily="34" charset="0"/>
              </a:rPr>
              <a:t>Build your chatbot with best practices</a:t>
            </a:r>
          </a:p>
          <a:p>
            <a:pPr marL="342900" indent="-342900" algn="just">
              <a:buFont typeface="Arial" panose="020B0604020202020204" pitchFamily="34" charset="0"/>
              <a:buChar char="•"/>
            </a:pPr>
            <a:r>
              <a:rPr lang="en-US" sz="1000" dirty="0">
                <a:latin typeface="Tw Cen MT" panose="020B0602020104020603" pitchFamily="34" charset="0"/>
                <a:ea typeface="Source Sans Pro" panose="020B0503030403020204" pitchFamily="34" charset="0"/>
              </a:rPr>
              <a:t>Install and manage your chatbots</a:t>
            </a:r>
          </a:p>
          <a:p>
            <a:pPr marL="342900" indent="-342900" algn="just">
              <a:buFont typeface="Arial" panose="020B0604020202020204" pitchFamily="34" charset="0"/>
              <a:buChar char="•"/>
            </a:pPr>
            <a:r>
              <a:rPr lang="en-US" sz="1000" dirty="0">
                <a:latin typeface="Tw Cen MT" panose="020B0602020104020603" pitchFamily="34" charset="0"/>
                <a:ea typeface="Source Sans Pro" panose="020B0503030403020204" pitchFamily="34" charset="0"/>
              </a:rPr>
              <a:t>Train your team on conversational marketing</a:t>
            </a:r>
          </a:p>
          <a:p>
            <a:pPr marL="342900" indent="-342900" algn="l">
              <a:buFont typeface="Arial" panose="020B0604020202020204" pitchFamily="34" charset="0"/>
              <a:buChar char="•"/>
            </a:pPr>
            <a:r>
              <a:rPr lang="en-US" sz="1000" dirty="0">
                <a:latin typeface="Tw Cen MT" panose="020B0602020104020603" pitchFamily="34" charset="0"/>
                <a:ea typeface="Source Sans Pro" panose="020B0503030403020204" pitchFamily="34" charset="0"/>
              </a:rPr>
              <a:t>Empower your chatbots with natural language processing (NLP)</a:t>
            </a:r>
          </a:p>
          <a:p>
            <a:pPr marL="342900" indent="-342900" algn="just">
              <a:buFont typeface="Arial" panose="020B0604020202020204" pitchFamily="34" charset="0"/>
              <a:buChar char="•"/>
            </a:pPr>
            <a:r>
              <a:rPr lang="en-US" sz="1000" dirty="0">
                <a:latin typeface="Tw Cen MT" panose="020B0602020104020603" pitchFamily="34" charset="0"/>
                <a:ea typeface="Source Sans Pro" panose="020B0503030403020204" pitchFamily="34" charset="0"/>
              </a:rPr>
              <a:t>Monitor analytics against benchmarks</a:t>
            </a:r>
          </a:p>
          <a:p>
            <a:pPr marL="342900" indent="-342900" algn="just">
              <a:buFont typeface="Arial" panose="020B0604020202020204" pitchFamily="34" charset="0"/>
              <a:buChar char="•"/>
            </a:pPr>
            <a:endParaRPr lang="en-US" sz="1000" dirty="0">
              <a:latin typeface="Tw Cen MT" panose="020B0602020104020603" pitchFamily="34" charset="0"/>
              <a:ea typeface="Source Sans Pro" panose="020B0503030403020204" pitchFamily="34" charset="0"/>
            </a:endParaRPr>
          </a:p>
          <a:p>
            <a:pPr marL="342900" indent="-342900" algn="just">
              <a:buFont typeface="Arial" panose="020B0604020202020204" pitchFamily="34" charset="0"/>
              <a:buChar char="•"/>
            </a:pPr>
            <a:endParaRPr lang="en-US" sz="1000" dirty="0">
              <a:latin typeface="Tw Cen MT" panose="020B0602020104020603" pitchFamily="34" charset="0"/>
              <a:ea typeface="Source Sans Pro" panose="020B0503030403020204" pitchFamily="34" charset="0"/>
            </a:endParaRPr>
          </a:p>
          <a:p>
            <a:pPr marL="342900" indent="-342900" algn="just">
              <a:buFont typeface="Arial" panose="020B0604020202020204" pitchFamily="34" charset="0"/>
              <a:buChar char="•"/>
            </a:pPr>
            <a:endParaRPr lang="en-US" sz="1000" dirty="0">
              <a:latin typeface="Tw Cen MT" panose="020B0602020104020603" pitchFamily="34" charset="0"/>
              <a:ea typeface="Source Sans Pro" panose="020B0503030403020204" pitchFamily="34" charset="0"/>
            </a:endParaRPr>
          </a:p>
        </p:txBody>
      </p:sp>
      <p:sp>
        <p:nvSpPr>
          <p:cNvPr id="10" name="Rectangle 9">
            <a:extLst>
              <a:ext uri="{FF2B5EF4-FFF2-40B4-BE49-F238E27FC236}">
                <a16:creationId xmlns:a16="http://schemas.microsoft.com/office/drawing/2014/main" id="{F5B96700-D5A2-4C73-BEA7-8C6E70AD235B}"/>
              </a:ext>
            </a:extLst>
          </p:cNvPr>
          <p:cNvSpPr/>
          <p:nvPr/>
        </p:nvSpPr>
        <p:spPr>
          <a:xfrm>
            <a:off x="121048" y="150108"/>
            <a:ext cx="7527784" cy="9747654"/>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Tw Cen MT" panose="020B0602020104020603" pitchFamily="34" charset="0"/>
              <a:ea typeface="Source Sans Pro" panose="020B0503030403020204" pitchFamily="34" charset="0"/>
            </a:endParaRPr>
          </a:p>
        </p:txBody>
      </p:sp>
      <p:sp>
        <p:nvSpPr>
          <p:cNvPr id="15" name="Subtitle 2">
            <a:extLst>
              <a:ext uri="{FF2B5EF4-FFF2-40B4-BE49-F238E27FC236}">
                <a16:creationId xmlns:a16="http://schemas.microsoft.com/office/drawing/2014/main" id="{B30082C9-1B4D-4AA6-9AFB-C39B9B6D7505}"/>
              </a:ext>
            </a:extLst>
          </p:cNvPr>
          <p:cNvSpPr txBox="1">
            <a:spLocks/>
          </p:cNvSpPr>
          <p:nvPr/>
        </p:nvSpPr>
        <p:spPr>
          <a:xfrm>
            <a:off x="3944322" y="1983578"/>
            <a:ext cx="3446718" cy="2047322"/>
          </a:xfrm>
          <a:prstGeom prst="rect">
            <a:avLst/>
          </a:prstGeom>
        </p:spPr>
        <p:txBody>
          <a:bodyPr vert="horz" lIns="91440" tIns="45720" rIns="91440" bIns="45720" rtlCol="0">
            <a:normAutofit/>
          </a:bodyPr>
          <a:lstStyle>
            <a:lvl1pPr marL="0" indent="0" algn="ctr" defTabSz="777240" rtl="0" eaLnBrk="1" latinLnBrk="0" hangingPunct="1">
              <a:lnSpc>
                <a:spcPct val="90000"/>
              </a:lnSpc>
              <a:spcBef>
                <a:spcPts val="850"/>
              </a:spcBef>
              <a:buFont typeface="Arial" panose="020B0604020202020204" pitchFamily="34" charset="0"/>
              <a:buNone/>
              <a:defRPr sz="2040" kern="1200">
                <a:solidFill>
                  <a:schemeClr val="tx1"/>
                </a:solidFill>
                <a:latin typeface="+mn-lt"/>
                <a:ea typeface="+mn-ea"/>
                <a:cs typeface="+mn-cs"/>
              </a:defRPr>
            </a:lvl1pPr>
            <a:lvl2pPr marL="388620" indent="0" algn="ctr" defTabSz="777240" rtl="0" eaLnBrk="1" latinLnBrk="0" hangingPunct="1">
              <a:lnSpc>
                <a:spcPct val="90000"/>
              </a:lnSpc>
              <a:spcBef>
                <a:spcPts val="425"/>
              </a:spcBef>
              <a:buFont typeface="Arial" panose="020B0604020202020204" pitchFamily="34" charset="0"/>
              <a:buNone/>
              <a:defRPr sz="1700" kern="1200">
                <a:solidFill>
                  <a:schemeClr val="tx1"/>
                </a:solidFill>
                <a:latin typeface="+mn-lt"/>
                <a:ea typeface="+mn-ea"/>
                <a:cs typeface="+mn-cs"/>
              </a:defRPr>
            </a:lvl2pPr>
            <a:lvl3pPr marL="777240" indent="0" algn="ctr" defTabSz="777240" rtl="0" eaLnBrk="1" latinLnBrk="0" hangingPunct="1">
              <a:lnSpc>
                <a:spcPct val="90000"/>
              </a:lnSpc>
              <a:spcBef>
                <a:spcPts val="425"/>
              </a:spcBef>
              <a:buFont typeface="Arial" panose="020B0604020202020204" pitchFamily="34" charset="0"/>
              <a:buNone/>
              <a:defRPr sz="1530" kern="1200">
                <a:solidFill>
                  <a:schemeClr val="tx1"/>
                </a:solidFill>
                <a:latin typeface="+mn-lt"/>
                <a:ea typeface="+mn-ea"/>
                <a:cs typeface="+mn-cs"/>
              </a:defRPr>
            </a:lvl3pPr>
            <a:lvl4pPr marL="1165860" indent="0" algn="ctr" defTabSz="777240" rtl="0" eaLnBrk="1" latinLnBrk="0" hangingPunct="1">
              <a:lnSpc>
                <a:spcPct val="90000"/>
              </a:lnSpc>
              <a:spcBef>
                <a:spcPts val="425"/>
              </a:spcBef>
              <a:buFont typeface="Arial" panose="020B0604020202020204" pitchFamily="34" charset="0"/>
              <a:buNone/>
              <a:defRPr sz="1360" kern="1200">
                <a:solidFill>
                  <a:schemeClr val="tx1"/>
                </a:solidFill>
                <a:latin typeface="+mn-lt"/>
                <a:ea typeface="+mn-ea"/>
                <a:cs typeface="+mn-cs"/>
              </a:defRPr>
            </a:lvl4pPr>
            <a:lvl5pPr marL="1554480" indent="0" algn="ctr" defTabSz="777240" rtl="0" eaLnBrk="1" latinLnBrk="0" hangingPunct="1">
              <a:lnSpc>
                <a:spcPct val="90000"/>
              </a:lnSpc>
              <a:spcBef>
                <a:spcPts val="425"/>
              </a:spcBef>
              <a:buFont typeface="Arial" panose="020B0604020202020204" pitchFamily="34" charset="0"/>
              <a:buNone/>
              <a:defRPr sz="1360" kern="1200">
                <a:solidFill>
                  <a:schemeClr val="tx1"/>
                </a:solidFill>
                <a:latin typeface="+mn-lt"/>
                <a:ea typeface="+mn-ea"/>
                <a:cs typeface="+mn-cs"/>
              </a:defRPr>
            </a:lvl5pPr>
            <a:lvl6pPr marL="1943100" indent="0" algn="ctr" defTabSz="777240" rtl="0" eaLnBrk="1" latinLnBrk="0" hangingPunct="1">
              <a:lnSpc>
                <a:spcPct val="90000"/>
              </a:lnSpc>
              <a:spcBef>
                <a:spcPts val="425"/>
              </a:spcBef>
              <a:buFont typeface="Arial" panose="020B0604020202020204" pitchFamily="34" charset="0"/>
              <a:buNone/>
              <a:defRPr sz="1360" kern="1200">
                <a:solidFill>
                  <a:schemeClr val="tx1"/>
                </a:solidFill>
                <a:latin typeface="+mn-lt"/>
                <a:ea typeface="+mn-ea"/>
                <a:cs typeface="+mn-cs"/>
              </a:defRPr>
            </a:lvl6pPr>
            <a:lvl7pPr marL="2331720" indent="0" algn="ctr" defTabSz="777240" rtl="0" eaLnBrk="1" latinLnBrk="0" hangingPunct="1">
              <a:lnSpc>
                <a:spcPct val="90000"/>
              </a:lnSpc>
              <a:spcBef>
                <a:spcPts val="425"/>
              </a:spcBef>
              <a:buFont typeface="Arial" panose="020B0604020202020204" pitchFamily="34" charset="0"/>
              <a:buNone/>
              <a:defRPr sz="1360" kern="1200">
                <a:solidFill>
                  <a:schemeClr val="tx1"/>
                </a:solidFill>
                <a:latin typeface="+mn-lt"/>
                <a:ea typeface="+mn-ea"/>
                <a:cs typeface="+mn-cs"/>
              </a:defRPr>
            </a:lvl7pPr>
            <a:lvl8pPr marL="2720340" indent="0" algn="ctr" defTabSz="777240" rtl="0" eaLnBrk="1" latinLnBrk="0" hangingPunct="1">
              <a:lnSpc>
                <a:spcPct val="90000"/>
              </a:lnSpc>
              <a:spcBef>
                <a:spcPts val="425"/>
              </a:spcBef>
              <a:buFont typeface="Arial" panose="020B0604020202020204" pitchFamily="34" charset="0"/>
              <a:buNone/>
              <a:defRPr sz="1360" kern="1200">
                <a:solidFill>
                  <a:schemeClr val="tx1"/>
                </a:solidFill>
                <a:latin typeface="+mn-lt"/>
                <a:ea typeface="+mn-ea"/>
                <a:cs typeface="+mn-cs"/>
              </a:defRPr>
            </a:lvl8pPr>
            <a:lvl9pPr marL="3108960" indent="0" algn="ctr" defTabSz="777240" rtl="0" eaLnBrk="1" latinLnBrk="0" hangingPunct="1">
              <a:lnSpc>
                <a:spcPct val="90000"/>
              </a:lnSpc>
              <a:spcBef>
                <a:spcPts val="425"/>
              </a:spcBef>
              <a:buFont typeface="Arial" panose="020B0604020202020204" pitchFamily="34" charset="0"/>
              <a:buNone/>
              <a:defRPr sz="1360" kern="1200">
                <a:solidFill>
                  <a:schemeClr val="tx1"/>
                </a:solidFill>
                <a:latin typeface="+mn-lt"/>
                <a:ea typeface="+mn-ea"/>
                <a:cs typeface="+mn-cs"/>
              </a:defRPr>
            </a:lvl9pPr>
          </a:lstStyle>
          <a:p>
            <a:r>
              <a:rPr lang="en-US" sz="2400" b="1" dirty="0">
                <a:latin typeface="Tw Cen MT" panose="020B0602020104020603" pitchFamily="34" charset="0"/>
                <a:ea typeface="Source Sans Pro" panose="020B0503030403020204" pitchFamily="34" charset="0"/>
              </a:rPr>
              <a:t>   </a:t>
            </a:r>
            <a:r>
              <a:rPr lang="en-US" sz="1800" dirty="0">
                <a:latin typeface="Tw Cen MT" panose="020B0602020104020603" pitchFamily="34" charset="0"/>
                <a:ea typeface="Source Sans Pro" panose="020B0503030403020204" pitchFamily="34" charset="0"/>
                <a:cs typeface="Aharoni" panose="02010803020104030203" pitchFamily="2" charset="-79"/>
              </a:rPr>
              <a:t>WHY USE CHATBOTS?</a:t>
            </a:r>
          </a:p>
          <a:p>
            <a:pPr marL="342900" indent="-342900" algn="l">
              <a:buFont typeface="Arial" panose="020B0604020202020204" pitchFamily="34" charset="0"/>
              <a:buChar char="•"/>
            </a:pPr>
            <a:r>
              <a:rPr lang="en-US" sz="1200" dirty="0">
                <a:latin typeface="Tw Cen MT" panose="020B0602020104020603" pitchFamily="34" charset="0"/>
                <a:ea typeface="Source Sans Pro" panose="020B0503030403020204" pitchFamily="34" charset="0"/>
              </a:rPr>
              <a:t>Increase lead capture by 33% or more</a:t>
            </a:r>
          </a:p>
          <a:p>
            <a:pPr marL="342900" indent="-342900" algn="l">
              <a:buFont typeface="Arial" panose="020B0604020202020204" pitchFamily="34" charset="0"/>
              <a:buChar char="•"/>
            </a:pPr>
            <a:r>
              <a:rPr lang="en-US" sz="1200" dirty="0">
                <a:latin typeface="Tw Cen MT" panose="020B0602020104020603" pitchFamily="34" charset="0"/>
                <a:ea typeface="Source Sans Pro" panose="020B0503030403020204" pitchFamily="34" charset="0"/>
              </a:rPr>
              <a:t>Improve conversion rates</a:t>
            </a:r>
          </a:p>
          <a:p>
            <a:pPr marL="342900" indent="-342900" algn="l">
              <a:buFont typeface="Arial" panose="020B0604020202020204" pitchFamily="34" charset="0"/>
              <a:buChar char="•"/>
            </a:pPr>
            <a:r>
              <a:rPr lang="en-US" sz="1200" dirty="0">
                <a:latin typeface="Tw Cen MT" panose="020B0602020104020603" pitchFamily="34" charset="0"/>
                <a:ea typeface="Source Sans Pro" panose="020B0503030403020204" pitchFamily="34" charset="0"/>
              </a:rPr>
              <a:t>24/7 response to enhance customer experience </a:t>
            </a:r>
          </a:p>
          <a:p>
            <a:pPr marL="342900" indent="-342900" algn="l">
              <a:buFont typeface="Arial" panose="020B0604020202020204" pitchFamily="34" charset="0"/>
              <a:buChar char="•"/>
            </a:pPr>
            <a:r>
              <a:rPr lang="en-US" sz="1200" dirty="0">
                <a:latin typeface="Tw Cen MT" panose="020B0602020104020603" pitchFamily="34" charset="0"/>
                <a:ea typeface="Source Sans Pro" panose="020B0503030403020204" pitchFamily="34" charset="0"/>
              </a:rPr>
              <a:t>Deep insight into the demographics of your prospects and clients</a:t>
            </a:r>
            <a:endParaRPr lang="en-US" sz="1100" dirty="0">
              <a:latin typeface="Tw Cen MT" panose="020B0602020104020603" pitchFamily="34" charset="0"/>
              <a:ea typeface="Source Sans Pro" panose="020B0503030403020204" pitchFamily="34" charset="0"/>
            </a:endParaRPr>
          </a:p>
        </p:txBody>
      </p:sp>
      <p:sp>
        <p:nvSpPr>
          <p:cNvPr id="21" name="Rectangle 20">
            <a:extLst>
              <a:ext uri="{FF2B5EF4-FFF2-40B4-BE49-F238E27FC236}">
                <a16:creationId xmlns:a16="http://schemas.microsoft.com/office/drawing/2014/main" id="{CC47E26B-89E8-49E0-949C-FAD10271BC1F}"/>
              </a:ext>
            </a:extLst>
          </p:cNvPr>
          <p:cNvSpPr/>
          <p:nvPr/>
        </p:nvSpPr>
        <p:spPr>
          <a:xfrm>
            <a:off x="1676797" y="4727836"/>
            <a:ext cx="4551631" cy="400110"/>
          </a:xfrm>
          <a:prstGeom prst="rect">
            <a:avLst/>
          </a:prstGeom>
        </p:spPr>
        <p:txBody>
          <a:bodyPr wrap="none">
            <a:spAutoFit/>
          </a:bodyPr>
          <a:lstStyle/>
          <a:p>
            <a:pPr algn="just"/>
            <a:r>
              <a:rPr lang="en-US" sz="2000" b="1" dirty="0">
                <a:latin typeface="Tw Cen MT" panose="020B0602020104020603" pitchFamily="34" charset="0"/>
                <a:ea typeface="Source Sans Pro" panose="020B0503030403020204" pitchFamily="34" charset="0"/>
              </a:rPr>
              <a:t>How Chatbots Improve Digital Marketing</a:t>
            </a:r>
          </a:p>
        </p:txBody>
      </p:sp>
      <p:sp>
        <p:nvSpPr>
          <p:cNvPr id="16" name="Rectangle 15">
            <a:extLst>
              <a:ext uri="{FF2B5EF4-FFF2-40B4-BE49-F238E27FC236}">
                <a16:creationId xmlns:a16="http://schemas.microsoft.com/office/drawing/2014/main" id="{D2D2AF5E-2C71-4242-A388-250194068F5A}"/>
              </a:ext>
            </a:extLst>
          </p:cNvPr>
          <p:cNvSpPr/>
          <p:nvPr/>
        </p:nvSpPr>
        <p:spPr>
          <a:xfrm>
            <a:off x="125165" y="150108"/>
            <a:ext cx="7523667" cy="1471919"/>
          </a:xfrm>
          <a:prstGeom prst="rect">
            <a:avLst/>
          </a:prstGeom>
          <a:solidFill>
            <a:schemeClr val="tx1">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dirty="0">
              <a:latin typeface="Tw Cen MT" panose="020B0602020104020603" pitchFamily="34" charset="0"/>
              <a:ea typeface="Source Sans Pro" panose="020B0503030403020204" pitchFamily="34" charset="0"/>
            </a:endParaRPr>
          </a:p>
        </p:txBody>
      </p:sp>
      <p:grpSp>
        <p:nvGrpSpPr>
          <p:cNvPr id="17" name="Group 16">
            <a:extLst>
              <a:ext uri="{FF2B5EF4-FFF2-40B4-BE49-F238E27FC236}">
                <a16:creationId xmlns:a16="http://schemas.microsoft.com/office/drawing/2014/main" id="{ECAC9245-E377-40A3-8370-550E82D1FAFF}"/>
              </a:ext>
            </a:extLst>
          </p:cNvPr>
          <p:cNvGrpSpPr/>
          <p:nvPr/>
        </p:nvGrpSpPr>
        <p:grpSpPr>
          <a:xfrm>
            <a:off x="3024531" y="-2891"/>
            <a:ext cx="1716700" cy="1716700"/>
            <a:chOff x="4200203" y="-707143"/>
            <a:chExt cx="3960000" cy="3960000"/>
          </a:xfrm>
        </p:grpSpPr>
        <p:sp>
          <p:nvSpPr>
            <p:cNvPr id="18" name="Diamond 17">
              <a:extLst>
                <a:ext uri="{FF2B5EF4-FFF2-40B4-BE49-F238E27FC236}">
                  <a16:creationId xmlns:a16="http://schemas.microsoft.com/office/drawing/2014/main" id="{A967B057-1845-4612-A56C-52D0D803CB0C}"/>
                </a:ext>
              </a:extLst>
            </p:cNvPr>
            <p:cNvSpPr/>
            <p:nvPr/>
          </p:nvSpPr>
          <p:spPr>
            <a:xfrm>
              <a:off x="4907346" y="0"/>
              <a:ext cx="2545714" cy="2545714"/>
            </a:xfrm>
            <a:prstGeom prst="diamond">
              <a:avLst/>
            </a:prstGeom>
            <a:noFill/>
            <a:ln w="12700">
              <a:solidFill>
                <a:srgbClr val="34B78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dirty="0">
                <a:latin typeface="Tw Cen MT" panose="020B0602020104020603" pitchFamily="34" charset="0"/>
                <a:ea typeface="Source Sans Pro" panose="020B0503030403020204" pitchFamily="34" charset="0"/>
              </a:endParaRPr>
            </a:p>
          </p:txBody>
        </p:sp>
        <p:sp>
          <p:nvSpPr>
            <p:cNvPr id="19" name="Diamond 18">
              <a:extLst>
                <a:ext uri="{FF2B5EF4-FFF2-40B4-BE49-F238E27FC236}">
                  <a16:creationId xmlns:a16="http://schemas.microsoft.com/office/drawing/2014/main" id="{0D7F11B7-0221-49AC-BD4B-193FA8693BA7}"/>
                </a:ext>
              </a:extLst>
            </p:cNvPr>
            <p:cNvSpPr/>
            <p:nvPr/>
          </p:nvSpPr>
          <p:spPr>
            <a:xfrm>
              <a:off x="4765917" y="-141429"/>
              <a:ext cx="2828571" cy="2828571"/>
            </a:xfrm>
            <a:prstGeom prst="diamond">
              <a:avLst/>
            </a:prstGeom>
            <a:noFill/>
            <a:ln w="12700">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latin typeface="Tw Cen MT" panose="020B0602020104020603" pitchFamily="34" charset="0"/>
                <a:ea typeface="Source Sans Pro" panose="020B0503030403020204" pitchFamily="34" charset="0"/>
              </a:endParaRPr>
            </a:p>
          </p:txBody>
        </p:sp>
        <p:sp>
          <p:nvSpPr>
            <p:cNvPr id="20" name="Diamond 19">
              <a:extLst>
                <a:ext uri="{FF2B5EF4-FFF2-40B4-BE49-F238E27FC236}">
                  <a16:creationId xmlns:a16="http://schemas.microsoft.com/office/drawing/2014/main" id="{B80A4DE8-F055-4F7C-863C-3A5892D7269D}"/>
                </a:ext>
              </a:extLst>
            </p:cNvPr>
            <p:cNvSpPr/>
            <p:nvPr/>
          </p:nvSpPr>
          <p:spPr>
            <a:xfrm>
              <a:off x="4200203" y="-707143"/>
              <a:ext cx="3960000" cy="3960000"/>
            </a:xfrm>
            <a:prstGeom prst="diamond">
              <a:avLst/>
            </a:prstGeom>
            <a:noFill/>
            <a:ln w="1270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latin typeface="Tw Cen MT" panose="020B0602020104020603" pitchFamily="34" charset="0"/>
                <a:ea typeface="Source Sans Pro" panose="020B0503030403020204" pitchFamily="34" charset="0"/>
              </a:endParaRPr>
            </a:p>
          </p:txBody>
        </p:sp>
      </p:grpSp>
      <p:cxnSp>
        <p:nvCxnSpPr>
          <p:cNvPr id="23" name="Straight Connector 22">
            <a:extLst>
              <a:ext uri="{FF2B5EF4-FFF2-40B4-BE49-F238E27FC236}">
                <a16:creationId xmlns:a16="http://schemas.microsoft.com/office/drawing/2014/main" id="{6FB558CA-DE61-4709-AD7F-97A9982589B8}"/>
              </a:ext>
            </a:extLst>
          </p:cNvPr>
          <p:cNvCxnSpPr>
            <a:cxnSpLocks/>
          </p:cNvCxnSpPr>
          <p:nvPr/>
        </p:nvCxnSpPr>
        <p:spPr>
          <a:xfrm flipH="1">
            <a:off x="3861555" y="150108"/>
            <a:ext cx="1722630" cy="1663948"/>
          </a:xfrm>
          <a:prstGeom prst="line">
            <a:avLst/>
          </a:prstGeom>
          <a:ln w="25400">
            <a:solidFill>
              <a:srgbClr val="34B785"/>
            </a:solidFill>
          </a:ln>
        </p:spPr>
        <p:style>
          <a:lnRef idx="1">
            <a:schemeClr val="accent1"/>
          </a:lnRef>
          <a:fillRef idx="0">
            <a:schemeClr val="accent1"/>
          </a:fillRef>
          <a:effectRef idx="0">
            <a:schemeClr val="accent1"/>
          </a:effectRef>
          <a:fontRef idx="minor">
            <a:schemeClr val="tx1"/>
          </a:fontRef>
        </p:style>
      </p:cxnSp>
      <p:sp>
        <p:nvSpPr>
          <p:cNvPr id="25" name="TextBox 24">
            <a:extLst>
              <a:ext uri="{FF2B5EF4-FFF2-40B4-BE49-F238E27FC236}">
                <a16:creationId xmlns:a16="http://schemas.microsoft.com/office/drawing/2014/main" id="{F808FFBC-59E3-42CA-B8B2-2279008186AA}"/>
              </a:ext>
            </a:extLst>
          </p:cNvPr>
          <p:cNvSpPr txBox="1"/>
          <p:nvPr/>
        </p:nvSpPr>
        <p:spPr>
          <a:xfrm>
            <a:off x="5519350" y="1071322"/>
            <a:ext cx="2217948" cy="507831"/>
          </a:xfrm>
          <a:prstGeom prst="rect">
            <a:avLst/>
          </a:prstGeom>
          <a:noFill/>
        </p:spPr>
        <p:txBody>
          <a:bodyPr wrap="square" rtlCol="0">
            <a:spAutoFit/>
          </a:bodyPr>
          <a:lstStyle/>
          <a:p>
            <a:r>
              <a:rPr lang="en-US" sz="2700" dirty="0">
                <a:solidFill>
                  <a:schemeClr val="bg1"/>
                </a:solidFill>
                <a:latin typeface="Tw Cen MT" panose="020B0602020104020603" pitchFamily="34" charset="0"/>
                <a:ea typeface="Source Sans Pro" panose="020B0503030403020204" pitchFamily="34" charset="0"/>
                <a:cs typeface="Aharoni" panose="02010803020104030203" pitchFamily="2" charset="-79"/>
              </a:rPr>
              <a:t>INCREASE ROI</a:t>
            </a:r>
          </a:p>
        </p:txBody>
      </p:sp>
      <p:sp>
        <p:nvSpPr>
          <p:cNvPr id="27" name="TextBox 26">
            <a:extLst>
              <a:ext uri="{FF2B5EF4-FFF2-40B4-BE49-F238E27FC236}">
                <a16:creationId xmlns:a16="http://schemas.microsoft.com/office/drawing/2014/main" id="{71178EF2-EAA3-4385-9CA4-F05B5EA11860}"/>
              </a:ext>
            </a:extLst>
          </p:cNvPr>
          <p:cNvSpPr txBox="1"/>
          <p:nvPr/>
        </p:nvSpPr>
        <p:spPr>
          <a:xfrm>
            <a:off x="125342" y="1086035"/>
            <a:ext cx="3055966" cy="507831"/>
          </a:xfrm>
          <a:prstGeom prst="rect">
            <a:avLst/>
          </a:prstGeom>
          <a:noFill/>
        </p:spPr>
        <p:txBody>
          <a:bodyPr wrap="square" rtlCol="0">
            <a:spAutoFit/>
          </a:bodyPr>
          <a:lstStyle/>
          <a:p>
            <a:r>
              <a:rPr lang="en-US" dirty="0">
                <a:solidFill>
                  <a:schemeClr val="bg1"/>
                </a:solidFill>
                <a:latin typeface="Tw Cen MT" panose="020B0602020104020603" pitchFamily="34" charset="0"/>
                <a:ea typeface="Source Sans Pro" panose="020B0503030403020204" pitchFamily="34" charset="0"/>
                <a:cs typeface="Aharoni" panose="02010803020104030203" pitchFamily="2" charset="-79"/>
              </a:rPr>
              <a:t> </a:t>
            </a:r>
            <a:r>
              <a:rPr lang="en-US" sz="2700" dirty="0">
                <a:solidFill>
                  <a:schemeClr val="bg1"/>
                </a:solidFill>
                <a:latin typeface="Tw Cen MT" panose="020B0602020104020603" pitchFamily="34" charset="0"/>
                <a:ea typeface="Source Sans Pro" panose="020B0503030403020204" pitchFamily="34" charset="0"/>
                <a:cs typeface="Aharoni" panose="02010803020104030203" pitchFamily="2" charset="-79"/>
              </a:rPr>
              <a:t>USE CHATBOTS</a:t>
            </a:r>
          </a:p>
        </p:txBody>
      </p:sp>
      <p:sp>
        <p:nvSpPr>
          <p:cNvPr id="31" name="Freeform 27">
            <a:extLst>
              <a:ext uri="{FF2B5EF4-FFF2-40B4-BE49-F238E27FC236}">
                <a16:creationId xmlns:a16="http://schemas.microsoft.com/office/drawing/2014/main" id="{198216DF-D725-4B4E-A53C-C06B355B98C0}"/>
              </a:ext>
            </a:extLst>
          </p:cNvPr>
          <p:cNvSpPr/>
          <p:nvPr/>
        </p:nvSpPr>
        <p:spPr>
          <a:xfrm rot="5400000">
            <a:off x="4560566" y="1179071"/>
            <a:ext cx="2354405" cy="3680092"/>
          </a:xfrm>
          <a:custGeom>
            <a:avLst/>
            <a:gdLst>
              <a:gd name="connsiteX0" fmla="*/ 0 w 2698956"/>
              <a:gd name="connsiteY0" fmla="*/ 3225518 h 3225518"/>
              <a:gd name="connsiteX1" fmla="*/ 1 w 2698956"/>
              <a:gd name="connsiteY1" fmla="*/ 0 h 3225518"/>
              <a:gd name="connsiteX2" fmla="*/ 2698956 w 2698956"/>
              <a:gd name="connsiteY2" fmla="*/ 0 h 3225518"/>
              <a:gd name="connsiteX3" fmla="*/ 2698956 w 2698956"/>
              <a:gd name="connsiteY3" fmla="*/ 3225518 h 3225518"/>
              <a:gd name="connsiteX4" fmla="*/ 689958 w 2698956"/>
              <a:gd name="connsiteY4" fmla="*/ 3225518 h 3225518"/>
              <a:gd name="connsiteX5" fmla="*/ 457203 w 2698956"/>
              <a:gd name="connsiteY5" fmla="*/ 2842059 h 3225518"/>
              <a:gd name="connsiteX6" fmla="*/ 224447 w 2698956"/>
              <a:gd name="connsiteY6" fmla="*/ 3225518 h 3225518"/>
              <a:gd name="connsiteX7" fmla="*/ 0 w 2698956"/>
              <a:gd name="connsiteY7" fmla="*/ 3225518 h 32255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698956" h="3225518">
                <a:moveTo>
                  <a:pt x="0" y="3225518"/>
                </a:moveTo>
                <a:lnTo>
                  <a:pt x="1" y="0"/>
                </a:lnTo>
                <a:lnTo>
                  <a:pt x="2698956" y="0"/>
                </a:lnTo>
                <a:lnTo>
                  <a:pt x="2698956" y="3225518"/>
                </a:lnTo>
                <a:lnTo>
                  <a:pt x="689958" y="3225518"/>
                </a:lnTo>
                <a:lnTo>
                  <a:pt x="457203" y="2842059"/>
                </a:lnTo>
                <a:lnTo>
                  <a:pt x="224447" y="3225518"/>
                </a:lnTo>
                <a:lnTo>
                  <a:pt x="0" y="3225518"/>
                </a:lnTo>
                <a:close/>
              </a:path>
            </a:pathLst>
          </a:custGeom>
          <a:noFill/>
          <a:ln w="50800">
            <a:solidFill>
              <a:srgbClr val="34B78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dirty="0">
              <a:solidFill>
                <a:schemeClr val="bg1"/>
              </a:solidFill>
              <a:highlight>
                <a:srgbClr val="000000"/>
              </a:highlight>
              <a:latin typeface="Tw Cen MT" panose="020B0602020104020603" pitchFamily="34" charset="0"/>
              <a:ea typeface="Source Sans Pro" panose="020B0503030403020204" pitchFamily="34" charset="0"/>
            </a:endParaRPr>
          </a:p>
        </p:txBody>
      </p:sp>
      <p:sp>
        <p:nvSpPr>
          <p:cNvPr id="26" name="TextBox 25">
            <a:extLst>
              <a:ext uri="{FF2B5EF4-FFF2-40B4-BE49-F238E27FC236}">
                <a16:creationId xmlns:a16="http://schemas.microsoft.com/office/drawing/2014/main" id="{C3CA9510-3716-4E78-B812-4CD4B433DE12}"/>
              </a:ext>
            </a:extLst>
          </p:cNvPr>
          <p:cNvSpPr txBox="1"/>
          <p:nvPr/>
        </p:nvSpPr>
        <p:spPr>
          <a:xfrm>
            <a:off x="3564124" y="677062"/>
            <a:ext cx="683590" cy="461665"/>
          </a:xfrm>
          <a:prstGeom prst="rect">
            <a:avLst/>
          </a:prstGeom>
          <a:noFill/>
        </p:spPr>
        <p:txBody>
          <a:bodyPr wrap="square" rtlCol="0">
            <a:spAutoFit/>
          </a:bodyPr>
          <a:lstStyle/>
          <a:p>
            <a:pPr algn="ctr"/>
            <a:r>
              <a:rPr lang="en-US" sz="800" dirty="0">
                <a:solidFill>
                  <a:schemeClr val="bg1"/>
                </a:solidFill>
                <a:latin typeface="Tw Cen MT" panose="020B0602020104020603" pitchFamily="34" charset="0"/>
                <a:ea typeface="Source Sans Pro" panose="020B0503030403020204" pitchFamily="34" charset="0"/>
              </a:rPr>
              <a:t>Insert Agency Logo Here</a:t>
            </a:r>
          </a:p>
        </p:txBody>
      </p:sp>
      <p:sp>
        <p:nvSpPr>
          <p:cNvPr id="57" name="Rectangle 56">
            <a:extLst>
              <a:ext uri="{FF2B5EF4-FFF2-40B4-BE49-F238E27FC236}">
                <a16:creationId xmlns:a16="http://schemas.microsoft.com/office/drawing/2014/main" id="{4395648D-05AC-45D6-A85A-019D2ECB7F54}"/>
              </a:ext>
            </a:extLst>
          </p:cNvPr>
          <p:cNvSpPr/>
          <p:nvPr/>
        </p:nvSpPr>
        <p:spPr>
          <a:xfrm>
            <a:off x="5557762" y="3854650"/>
            <a:ext cx="2091070" cy="460895"/>
          </a:xfrm>
          <a:prstGeom prst="rect">
            <a:avLst/>
          </a:prstGeom>
          <a:solidFill>
            <a:schemeClr val="tx1">
              <a:alpha val="89804"/>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latin typeface="Tw Cen MT" panose="020B0602020104020603" pitchFamily="34" charset="0"/>
                <a:ea typeface="Source Sans Pro" panose="020B0503030403020204" pitchFamily="34" charset="0"/>
              </a:rPr>
              <a:t>Try it Free for 14 Days</a:t>
            </a:r>
          </a:p>
        </p:txBody>
      </p:sp>
      <p:grpSp>
        <p:nvGrpSpPr>
          <p:cNvPr id="59" name="Group 58">
            <a:extLst>
              <a:ext uri="{FF2B5EF4-FFF2-40B4-BE49-F238E27FC236}">
                <a16:creationId xmlns:a16="http://schemas.microsoft.com/office/drawing/2014/main" id="{4410EAED-193E-427D-85B7-305A983710F9}"/>
              </a:ext>
            </a:extLst>
          </p:cNvPr>
          <p:cNvGrpSpPr/>
          <p:nvPr/>
        </p:nvGrpSpPr>
        <p:grpSpPr>
          <a:xfrm>
            <a:off x="1653325" y="5125966"/>
            <a:ext cx="4342290" cy="1128015"/>
            <a:chOff x="1699932" y="4588472"/>
            <a:chExt cx="4342290" cy="1128015"/>
          </a:xfrm>
        </p:grpSpPr>
        <p:grpSp>
          <p:nvGrpSpPr>
            <p:cNvPr id="60" name="Group 1161">
              <a:extLst>
                <a:ext uri="{FF2B5EF4-FFF2-40B4-BE49-F238E27FC236}">
                  <a16:creationId xmlns:a16="http://schemas.microsoft.com/office/drawing/2014/main" id="{90304D46-FC03-4B32-B839-A37FA0BCEF8D}"/>
                </a:ext>
              </a:extLst>
            </p:cNvPr>
            <p:cNvGrpSpPr/>
            <p:nvPr/>
          </p:nvGrpSpPr>
          <p:grpSpPr>
            <a:xfrm>
              <a:off x="4914207" y="4588472"/>
              <a:ext cx="1128015" cy="1128015"/>
              <a:chOff x="0" y="0"/>
              <a:chExt cx="3538868" cy="3538868"/>
            </a:xfrm>
            <a:solidFill>
              <a:schemeClr val="tx1"/>
            </a:solidFill>
          </p:grpSpPr>
          <p:sp>
            <p:nvSpPr>
              <p:cNvPr id="70" name="Shape 1159">
                <a:extLst>
                  <a:ext uri="{FF2B5EF4-FFF2-40B4-BE49-F238E27FC236}">
                    <a16:creationId xmlns:a16="http://schemas.microsoft.com/office/drawing/2014/main" id="{4C28C42F-B59C-4C90-88B4-560E07DA28DB}"/>
                  </a:ext>
                </a:extLst>
              </p:cNvPr>
              <p:cNvSpPr/>
              <p:nvPr/>
            </p:nvSpPr>
            <p:spPr>
              <a:xfrm>
                <a:off x="0" y="0"/>
                <a:ext cx="3538868" cy="3538868"/>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grpFill/>
              <a:ln w="12700" cap="flat">
                <a:noFill/>
                <a:miter lim="400000"/>
              </a:ln>
              <a:effectLst/>
            </p:spPr>
            <p:txBody>
              <a:bodyPr wrap="square" lIns="0" tIns="0" rIns="0" bIns="0" numCol="1" anchor="ctr">
                <a:noAutofit/>
              </a:bodyPr>
              <a:lstStyle/>
              <a:p>
                <a:pPr lvl="0">
                  <a:defRPr sz="3600"/>
                </a:pPr>
                <a:endParaRPr sz="1148">
                  <a:latin typeface="Tw Cen MT" panose="020B0602020104020603" pitchFamily="34" charset="0"/>
                  <a:ea typeface="Source Sans Pro" panose="020B0503030403020204" pitchFamily="34" charset="0"/>
                </a:endParaRPr>
              </a:p>
            </p:txBody>
          </p:sp>
          <p:sp>
            <p:nvSpPr>
              <p:cNvPr id="71" name="Shape 1160">
                <a:extLst>
                  <a:ext uri="{FF2B5EF4-FFF2-40B4-BE49-F238E27FC236}">
                    <a16:creationId xmlns:a16="http://schemas.microsoft.com/office/drawing/2014/main" id="{7865A07F-1EDA-4A30-B100-91104CCF08CC}"/>
                  </a:ext>
                </a:extLst>
              </p:cNvPr>
              <p:cNvSpPr/>
              <p:nvPr/>
            </p:nvSpPr>
            <p:spPr>
              <a:xfrm>
                <a:off x="657465" y="928357"/>
                <a:ext cx="2435518" cy="1593194"/>
              </a:xfrm>
              <a:prstGeom prst="rect">
                <a:avLst/>
              </a:prstGeom>
              <a:grpFill/>
              <a:ln w="12700" cap="flat">
                <a:noFill/>
                <a:miter lim="400000"/>
              </a:ln>
              <a:effectLst/>
              <a:extLst>
                <a:ext uri="{C572A759-6A51-4108-AA02-DFA0A04FC94B}">
                  <ma14:wrappingTextBoxFlag xmlns="" xmlns:ma14="http://schemas.microsoft.com/office/mac/drawingml/2011/main" val="1"/>
                </a:ext>
              </a:extLst>
            </p:spPr>
            <p:txBody>
              <a:bodyPr wrap="square" lIns="0" tIns="0" rIns="0" bIns="0" numCol="1" anchor="ctr">
                <a:spAutoFit/>
              </a:bodyPr>
              <a:lstStyle>
                <a:lvl1pPr>
                  <a:defRPr sz="8000">
                    <a:solidFill>
                      <a:srgbClr val="E4E4E4"/>
                    </a:solidFill>
                    <a:latin typeface="FontAwesome"/>
                    <a:ea typeface="FontAwesome"/>
                    <a:cs typeface="FontAwesome"/>
                    <a:sym typeface="FontAwesome"/>
                  </a:defRPr>
                </a:lvl1pPr>
              </a:lstStyle>
              <a:p>
                <a:pPr algn="ctr">
                  <a:defRPr sz="1800">
                    <a:solidFill>
                      <a:srgbClr val="000000"/>
                    </a:solidFill>
                  </a:defRPr>
                </a:pPr>
                <a:r>
                  <a:rPr lang="en-US" sz="1100" dirty="0">
                    <a:solidFill>
                      <a:schemeClr val="bg1"/>
                    </a:solidFill>
                    <a:latin typeface="Tw Cen MT" panose="020B0602020104020603" pitchFamily="34" charset="0"/>
                    <a:ea typeface="Source Sans Pro" panose="020B0503030403020204" pitchFamily="34" charset="0"/>
                  </a:rPr>
                  <a:t>Better Marketing Attribution</a:t>
                </a:r>
                <a:endParaRPr sz="1100" dirty="0">
                  <a:solidFill>
                    <a:schemeClr val="bg1"/>
                  </a:solidFill>
                  <a:latin typeface="Tw Cen MT" panose="020B0602020104020603" pitchFamily="34" charset="0"/>
                  <a:ea typeface="Source Sans Pro" panose="020B0503030403020204" pitchFamily="34" charset="0"/>
                </a:endParaRPr>
              </a:p>
            </p:txBody>
          </p:sp>
        </p:grpSp>
        <p:grpSp>
          <p:nvGrpSpPr>
            <p:cNvPr id="61" name="Group 1164">
              <a:extLst>
                <a:ext uri="{FF2B5EF4-FFF2-40B4-BE49-F238E27FC236}">
                  <a16:creationId xmlns:a16="http://schemas.microsoft.com/office/drawing/2014/main" id="{7B2A0AA6-C76F-4E50-9644-5A7FBE9CFBDB}"/>
                </a:ext>
              </a:extLst>
            </p:cNvPr>
            <p:cNvGrpSpPr/>
            <p:nvPr/>
          </p:nvGrpSpPr>
          <p:grpSpPr>
            <a:xfrm>
              <a:off x="2766796" y="4588472"/>
              <a:ext cx="1128015" cy="1128015"/>
              <a:chOff x="164941" y="0"/>
              <a:chExt cx="3538868" cy="3538868"/>
            </a:xfrm>
            <a:solidFill>
              <a:srgbClr val="7F7F7F">
                <a:alpha val="81961"/>
              </a:srgbClr>
            </a:solidFill>
          </p:grpSpPr>
          <p:sp>
            <p:nvSpPr>
              <p:cNvPr id="68" name="Shape 1162">
                <a:extLst>
                  <a:ext uri="{FF2B5EF4-FFF2-40B4-BE49-F238E27FC236}">
                    <a16:creationId xmlns:a16="http://schemas.microsoft.com/office/drawing/2014/main" id="{2C2BCCAE-3328-4ED8-B1DA-422A840085C6}"/>
                  </a:ext>
                </a:extLst>
              </p:cNvPr>
              <p:cNvSpPr/>
              <p:nvPr/>
            </p:nvSpPr>
            <p:spPr>
              <a:xfrm>
                <a:off x="164941" y="0"/>
                <a:ext cx="3538868" cy="3538868"/>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grpFill/>
              <a:ln w="12700" cap="flat">
                <a:noFill/>
                <a:miter lim="400000"/>
              </a:ln>
              <a:effectLst/>
            </p:spPr>
            <p:txBody>
              <a:bodyPr wrap="square" lIns="0" tIns="0" rIns="0" bIns="0" numCol="1" anchor="ctr">
                <a:noAutofit/>
              </a:bodyPr>
              <a:lstStyle/>
              <a:p>
                <a:pPr lvl="0">
                  <a:defRPr sz="3600"/>
                </a:pPr>
                <a:endParaRPr sz="1148">
                  <a:latin typeface="Tw Cen MT" panose="020B0602020104020603" pitchFamily="34" charset="0"/>
                  <a:ea typeface="Source Sans Pro" panose="020B0503030403020204" pitchFamily="34" charset="0"/>
                </a:endParaRPr>
              </a:p>
            </p:txBody>
          </p:sp>
          <p:sp>
            <p:nvSpPr>
              <p:cNvPr id="69" name="Shape 1163">
                <a:extLst>
                  <a:ext uri="{FF2B5EF4-FFF2-40B4-BE49-F238E27FC236}">
                    <a16:creationId xmlns:a16="http://schemas.microsoft.com/office/drawing/2014/main" id="{827E4062-A702-4A61-A18D-E62361B40E6D}"/>
                  </a:ext>
                </a:extLst>
              </p:cNvPr>
              <p:cNvSpPr/>
              <p:nvPr/>
            </p:nvSpPr>
            <p:spPr>
              <a:xfrm>
                <a:off x="908451" y="1238368"/>
                <a:ext cx="2051842" cy="1062129"/>
              </a:xfrm>
              <a:prstGeom prst="rect">
                <a:avLst/>
              </a:prstGeom>
              <a:noFill/>
              <a:ln w="12700" cap="flat">
                <a:noFill/>
                <a:miter lim="400000"/>
              </a:ln>
              <a:effectLst/>
              <a:extLst>
                <a:ext uri="{C572A759-6A51-4108-AA02-DFA0A04FC94B}">
                  <ma14:wrappingTextBoxFlag xmlns="" xmlns:ma14="http://schemas.microsoft.com/office/mac/drawingml/2011/main" val="1"/>
                </a:ext>
              </a:extLst>
            </p:spPr>
            <p:txBody>
              <a:bodyPr wrap="none" lIns="0" tIns="0" rIns="0" bIns="0" numCol="1" anchor="ctr">
                <a:spAutoFit/>
              </a:bodyPr>
              <a:lstStyle>
                <a:lvl1pPr>
                  <a:defRPr sz="8000">
                    <a:solidFill>
                      <a:srgbClr val="E4E4E4"/>
                    </a:solidFill>
                    <a:latin typeface="FontAwesome"/>
                    <a:ea typeface="FontAwesome"/>
                    <a:cs typeface="FontAwesome"/>
                    <a:sym typeface="FontAwesome"/>
                  </a:defRPr>
                </a:lvl1pPr>
              </a:lstStyle>
              <a:p>
                <a:pPr lvl="0" algn="ctr">
                  <a:defRPr sz="1800">
                    <a:solidFill>
                      <a:srgbClr val="000000"/>
                    </a:solidFill>
                  </a:defRPr>
                </a:pPr>
                <a:r>
                  <a:rPr lang="en-US" sz="1100" dirty="0">
                    <a:solidFill>
                      <a:schemeClr val="bg1"/>
                    </a:solidFill>
                    <a:latin typeface="Tw Cen MT" panose="020B0602020104020603" pitchFamily="34" charset="0"/>
                    <a:ea typeface="Source Sans Pro" panose="020B0503030403020204" pitchFamily="34" charset="0"/>
                  </a:rPr>
                  <a:t>Speed</a:t>
                </a:r>
                <a:br>
                  <a:rPr lang="en-US" sz="1100" dirty="0">
                    <a:solidFill>
                      <a:schemeClr val="bg1"/>
                    </a:solidFill>
                    <a:latin typeface="Tw Cen MT" panose="020B0602020104020603" pitchFamily="34" charset="0"/>
                    <a:ea typeface="Source Sans Pro" panose="020B0503030403020204" pitchFamily="34" charset="0"/>
                  </a:rPr>
                </a:br>
                <a:r>
                  <a:rPr lang="en-US" sz="1100" dirty="0">
                    <a:solidFill>
                      <a:schemeClr val="bg1"/>
                    </a:solidFill>
                    <a:latin typeface="Tw Cen MT" panose="020B0602020104020603" pitchFamily="34" charset="0"/>
                    <a:ea typeface="Source Sans Pro" panose="020B0503030403020204" pitchFamily="34" charset="0"/>
                  </a:rPr>
                  <a:t>Conversions</a:t>
                </a:r>
                <a:endParaRPr sz="1100" dirty="0">
                  <a:solidFill>
                    <a:schemeClr val="bg1"/>
                  </a:solidFill>
                  <a:latin typeface="Tw Cen MT" panose="020B0602020104020603" pitchFamily="34" charset="0"/>
                  <a:ea typeface="Source Sans Pro" panose="020B0503030403020204" pitchFamily="34" charset="0"/>
                </a:endParaRPr>
              </a:p>
            </p:txBody>
          </p:sp>
        </p:grpSp>
        <p:grpSp>
          <p:nvGrpSpPr>
            <p:cNvPr id="62" name="Group 1167">
              <a:extLst>
                <a:ext uri="{FF2B5EF4-FFF2-40B4-BE49-F238E27FC236}">
                  <a16:creationId xmlns:a16="http://schemas.microsoft.com/office/drawing/2014/main" id="{D4E1BA8C-27F0-4FC7-93D3-197925591DFC}"/>
                </a:ext>
              </a:extLst>
            </p:cNvPr>
            <p:cNvGrpSpPr/>
            <p:nvPr/>
          </p:nvGrpSpPr>
          <p:grpSpPr>
            <a:xfrm>
              <a:off x="3847343" y="4588472"/>
              <a:ext cx="1128015" cy="1128015"/>
              <a:chOff x="-38500" y="-3"/>
              <a:chExt cx="3538868" cy="3538868"/>
            </a:xfrm>
            <a:solidFill>
              <a:srgbClr val="34B785">
                <a:alpha val="74902"/>
              </a:srgbClr>
            </a:solidFill>
          </p:grpSpPr>
          <p:sp>
            <p:nvSpPr>
              <p:cNvPr id="66" name="Shape 1165">
                <a:extLst>
                  <a:ext uri="{FF2B5EF4-FFF2-40B4-BE49-F238E27FC236}">
                    <a16:creationId xmlns:a16="http://schemas.microsoft.com/office/drawing/2014/main" id="{AF6D0DF3-48E6-435F-9CF4-B94B26651A33}"/>
                  </a:ext>
                </a:extLst>
              </p:cNvPr>
              <p:cNvSpPr/>
              <p:nvPr/>
            </p:nvSpPr>
            <p:spPr>
              <a:xfrm>
                <a:off x="-38500" y="-3"/>
                <a:ext cx="3538868" cy="3538868"/>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grpFill/>
              <a:ln w="12700" cap="flat">
                <a:noFill/>
                <a:miter lim="400000"/>
              </a:ln>
              <a:effectLst/>
            </p:spPr>
            <p:txBody>
              <a:bodyPr wrap="square" lIns="0" tIns="0" rIns="0" bIns="0" numCol="1" anchor="ctr">
                <a:noAutofit/>
              </a:bodyPr>
              <a:lstStyle/>
              <a:p>
                <a:pPr lvl="0">
                  <a:defRPr sz="3600"/>
                </a:pPr>
                <a:endParaRPr sz="1148">
                  <a:latin typeface="Tw Cen MT" panose="020B0602020104020603" pitchFamily="34" charset="0"/>
                  <a:ea typeface="Source Sans Pro" panose="020B0503030403020204" pitchFamily="34" charset="0"/>
                </a:endParaRPr>
              </a:p>
            </p:txBody>
          </p:sp>
          <p:sp>
            <p:nvSpPr>
              <p:cNvPr id="67" name="Shape 1166">
                <a:extLst>
                  <a:ext uri="{FF2B5EF4-FFF2-40B4-BE49-F238E27FC236}">
                    <a16:creationId xmlns:a16="http://schemas.microsoft.com/office/drawing/2014/main" id="{C9FA002F-28E1-435A-B8F0-2771783A8844}"/>
                  </a:ext>
                </a:extLst>
              </p:cNvPr>
              <p:cNvSpPr/>
              <p:nvPr/>
            </p:nvSpPr>
            <p:spPr>
              <a:xfrm>
                <a:off x="569233" y="1252959"/>
                <a:ext cx="2323408" cy="1593194"/>
              </a:xfrm>
              <a:prstGeom prst="rect">
                <a:avLst/>
              </a:prstGeom>
              <a:noFill/>
              <a:ln w="12700" cap="flat">
                <a:noFill/>
                <a:miter lim="400000"/>
              </a:ln>
              <a:effectLst/>
              <a:extLst>
                <a:ext uri="{C572A759-6A51-4108-AA02-DFA0A04FC94B}">
                  <ma14:wrappingTextBoxFlag xmlns="" xmlns:ma14="http://schemas.microsoft.com/office/mac/drawingml/2011/main" val="1"/>
                </a:ext>
              </a:extLst>
            </p:spPr>
            <p:txBody>
              <a:bodyPr wrap="none" lIns="0" tIns="0" rIns="0" bIns="0" numCol="1" anchor="ctr">
                <a:spAutoFit/>
              </a:bodyPr>
              <a:lstStyle>
                <a:lvl1pPr>
                  <a:defRPr sz="8000">
                    <a:solidFill>
                      <a:srgbClr val="E4E4E4"/>
                    </a:solidFill>
                    <a:latin typeface="FontAwesome"/>
                    <a:ea typeface="FontAwesome"/>
                    <a:cs typeface="FontAwesome"/>
                    <a:sym typeface="FontAwesome"/>
                  </a:defRPr>
                </a:lvl1pPr>
              </a:lstStyle>
              <a:p>
                <a:pPr lvl="0" algn="ctr">
                  <a:defRPr sz="1800">
                    <a:solidFill>
                      <a:srgbClr val="000000"/>
                    </a:solidFill>
                  </a:defRPr>
                </a:pPr>
                <a:r>
                  <a:rPr lang="en-US" sz="1100" dirty="0">
                    <a:solidFill>
                      <a:schemeClr val="bg1"/>
                    </a:solidFill>
                    <a:latin typeface="Tw Cen MT" panose="020B0602020104020603" pitchFamily="34" charset="0"/>
                    <a:ea typeface="Source Sans Pro" panose="020B0503030403020204" pitchFamily="34" charset="0"/>
                  </a:rPr>
                  <a:t>Auto-Qualify</a:t>
                </a:r>
              </a:p>
              <a:p>
                <a:pPr lvl="0" algn="ctr">
                  <a:defRPr sz="1800">
                    <a:solidFill>
                      <a:srgbClr val="000000"/>
                    </a:solidFill>
                  </a:defRPr>
                </a:pPr>
                <a:r>
                  <a:rPr lang="en-US" sz="1100" dirty="0">
                    <a:solidFill>
                      <a:schemeClr val="bg1"/>
                    </a:solidFill>
                    <a:latin typeface="Tw Cen MT" panose="020B0602020104020603" pitchFamily="34" charset="0"/>
                    <a:ea typeface="Source Sans Pro" panose="020B0503030403020204" pitchFamily="34" charset="0"/>
                  </a:rPr>
                  <a:t>Leads</a:t>
                </a:r>
              </a:p>
              <a:p>
                <a:pPr lvl="0" algn="ctr">
                  <a:defRPr sz="1800">
                    <a:solidFill>
                      <a:srgbClr val="000000"/>
                    </a:solidFill>
                  </a:defRPr>
                </a:pPr>
                <a:endParaRPr sz="1100" dirty="0">
                  <a:solidFill>
                    <a:schemeClr val="bg1"/>
                  </a:solidFill>
                  <a:latin typeface="Tw Cen MT" panose="020B0602020104020603" pitchFamily="34" charset="0"/>
                  <a:ea typeface="Source Sans Pro" panose="020B0503030403020204" pitchFamily="34" charset="0"/>
                </a:endParaRPr>
              </a:p>
            </p:txBody>
          </p:sp>
        </p:grpSp>
        <p:grpSp>
          <p:nvGrpSpPr>
            <p:cNvPr id="63" name="Group 1170">
              <a:extLst>
                <a:ext uri="{FF2B5EF4-FFF2-40B4-BE49-F238E27FC236}">
                  <a16:creationId xmlns:a16="http://schemas.microsoft.com/office/drawing/2014/main" id="{9183B4EB-8A17-4E74-89CF-43268E0DC26B}"/>
                </a:ext>
              </a:extLst>
            </p:cNvPr>
            <p:cNvGrpSpPr/>
            <p:nvPr/>
          </p:nvGrpSpPr>
          <p:grpSpPr>
            <a:xfrm>
              <a:off x="1699932" y="4588472"/>
              <a:ext cx="1128015" cy="1128015"/>
              <a:chOff x="0" y="0"/>
              <a:chExt cx="3538868" cy="3538868"/>
            </a:xfrm>
            <a:solidFill>
              <a:srgbClr val="A6A6A6">
                <a:alpha val="85098"/>
              </a:srgbClr>
            </a:solidFill>
          </p:grpSpPr>
          <p:sp>
            <p:nvSpPr>
              <p:cNvPr id="64" name="Shape 1168">
                <a:extLst>
                  <a:ext uri="{FF2B5EF4-FFF2-40B4-BE49-F238E27FC236}">
                    <a16:creationId xmlns:a16="http://schemas.microsoft.com/office/drawing/2014/main" id="{865CB3AA-C697-4208-A1EE-22A9643D3591}"/>
                  </a:ext>
                </a:extLst>
              </p:cNvPr>
              <p:cNvSpPr/>
              <p:nvPr/>
            </p:nvSpPr>
            <p:spPr>
              <a:xfrm>
                <a:off x="0" y="0"/>
                <a:ext cx="3538868" cy="3538868"/>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grpFill/>
              <a:ln w="12700" cap="flat">
                <a:noFill/>
                <a:miter lim="400000"/>
              </a:ln>
              <a:effectLst/>
            </p:spPr>
            <p:txBody>
              <a:bodyPr wrap="square" lIns="0" tIns="0" rIns="0" bIns="0" numCol="1" anchor="ctr">
                <a:noAutofit/>
              </a:bodyPr>
              <a:lstStyle/>
              <a:p>
                <a:pPr lvl="0">
                  <a:defRPr sz="3600"/>
                </a:pPr>
                <a:endParaRPr sz="1148">
                  <a:latin typeface="Tw Cen MT" panose="020B0602020104020603" pitchFamily="34" charset="0"/>
                  <a:ea typeface="Source Sans Pro" panose="020B0503030403020204" pitchFamily="34" charset="0"/>
                </a:endParaRPr>
              </a:p>
            </p:txBody>
          </p:sp>
          <p:sp>
            <p:nvSpPr>
              <p:cNvPr id="65" name="Shape 1169">
                <a:extLst>
                  <a:ext uri="{FF2B5EF4-FFF2-40B4-BE49-F238E27FC236}">
                    <a16:creationId xmlns:a16="http://schemas.microsoft.com/office/drawing/2014/main" id="{8C6EE504-D2D7-4349-8566-4022BD0DBD5A}"/>
                  </a:ext>
                </a:extLst>
              </p:cNvPr>
              <p:cNvSpPr/>
              <p:nvPr/>
            </p:nvSpPr>
            <p:spPr>
              <a:xfrm>
                <a:off x="549493" y="1238368"/>
                <a:ext cx="2569833" cy="1062129"/>
              </a:xfrm>
              <a:prstGeom prst="rect">
                <a:avLst/>
              </a:prstGeom>
              <a:noFill/>
              <a:ln w="12700" cap="flat">
                <a:noFill/>
                <a:miter lim="400000"/>
              </a:ln>
              <a:effectLst/>
              <a:extLst>
                <a:ext uri="{C572A759-6A51-4108-AA02-DFA0A04FC94B}">
                  <ma14:wrappingTextBoxFlag xmlns="" xmlns:ma14="http://schemas.microsoft.com/office/mac/drawingml/2011/main" val="1"/>
                </a:ext>
              </a:extLst>
            </p:spPr>
            <p:txBody>
              <a:bodyPr wrap="none" lIns="0" tIns="0" rIns="0" bIns="0" numCol="1" anchor="ctr">
                <a:spAutoFit/>
              </a:bodyPr>
              <a:lstStyle>
                <a:lvl1pPr>
                  <a:defRPr sz="8000">
                    <a:solidFill>
                      <a:srgbClr val="E4E4E4"/>
                    </a:solidFill>
                    <a:latin typeface="FontAwesome"/>
                    <a:ea typeface="FontAwesome"/>
                    <a:cs typeface="FontAwesome"/>
                    <a:sym typeface="FontAwesome"/>
                  </a:defRPr>
                </a:lvl1pPr>
              </a:lstStyle>
              <a:p>
                <a:pPr algn="ctr">
                  <a:defRPr sz="1800">
                    <a:solidFill>
                      <a:srgbClr val="000000"/>
                    </a:solidFill>
                  </a:defRPr>
                </a:pPr>
                <a:r>
                  <a:rPr lang="en-US" sz="1100" dirty="0">
                    <a:solidFill>
                      <a:schemeClr val="bg1"/>
                    </a:solidFill>
                    <a:latin typeface="Tw Cen MT" panose="020B0602020104020603" pitchFamily="34" charset="0"/>
                    <a:ea typeface="Source Sans Pro" panose="020B0503030403020204" pitchFamily="34" charset="0"/>
                  </a:rPr>
                  <a:t>Instantly </a:t>
                </a:r>
                <a:br>
                  <a:rPr lang="en-US" sz="1100" dirty="0">
                    <a:solidFill>
                      <a:schemeClr val="bg1"/>
                    </a:solidFill>
                    <a:latin typeface="Tw Cen MT" panose="020B0602020104020603" pitchFamily="34" charset="0"/>
                    <a:ea typeface="Source Sans Pro" panose="020B0503030403020204" pitchFamily="34" charset="0"/>
                  </a:rPr>
                </a:br>
                <a:r>
                  <a:rPr lang="en-US" sz="1100" dirty="0">
                    <a:solidFill>
                      <a:schemeClr val="bg1"/>
                    </a:solidFill>
                    <a:latin typeface="Tw Cen MT" panose="020B0602020104020603" pitchFamily="34" charset="0"/>
                    <a:ea typeface="Source Sans Pro" panose="020B0503030403020204" pitchFamily="34" charset="0"/>
                  </a:rPr>
                  <a:t>Book Meetings</a:t>
                </a:r>
                <a:endParaRPr sz="1100" dirty="0">
                  <a:solidFill>
                    <a:schemeClr val="bg1"/>
                  </a:solidFill>
                  <a:latin typeface="Tw Cen MT" panose="020B0602020104020603" pitchFamily="34" charset="0"/>
                  <a:ea typeface="Source Sans Pro" panose="020B0503030403020204" pitchFamily="34" charset="0"/>
                </a:endParaRPr>
              </a:p>
            </p:txBody>
          </p:sp>
        </p:grpSp>
      </p:grpSp>
      <p:sp>
        <p:nvSpPr>
          <p:cNvPr id="58" name="TextBox 57">
            <a:extLst>
              <a:ext uri="{FF2B5EF4-FFF2-40B4-BE49-F238E27FC236}">
                <a16:creationId xmlns:a16="http://schemas.microsoft.com/office/drawing/2014/main" id="{1F88D9E1-1121-4E53-B081-2FC8B379BDE6}"/>
              </a:ext>
            </a:extLst>
          </p:cNvPr>
          <p:cNvSpPr txBox="1"/>
          <p:nvPr/>
        </p:nvSpPr>
        <p:spPr>
          <a:xfrm>
            <a:off x="1653325" y="6331062"/>
            <a:ext cx="1128015" cy="784830"/>
          </a:xfrm>
          <a:prstGeom prst="rect">
            <a:avLst/>
          </a:prstGeom>
          <a:noFill/>
        </p:spPr>
        <p:txBody>
          <a:bodyPr wrap="square" rtlCol="0">
            <a:spAutoFit/>
          </a:bodyPr>
          <a:lstStyle/>
          <a:p>
            <a:r>
              <a:rPr lang="en-US" sz="900" dirty="0">
                <a:latin typeface="Tw Cen MT" panose="020B0602020104020603" pitchFamily="34" charset="0"/>
                <a:ea typeface="Source Sans Pro" panose="020B0503030403020204" pitchFamily="34" charset="0"/>
              </a:rPr>
              <a:t>Book meetings straight to calendars for both sales and support, improving customer experience</a:t>
            </a:r>
          </a:p>
        </p:txBody>
      </p:sp>
      <p:cxnSp>
        <p:nvCxnSpPr>
          <p:cNvPr id="73" name="Straight Connector 72">
            <a:extLst>
              <a:ext uri="{FF2B5EF4-FFF2-40B4-BE49-F238E27FC236}">
                <a16:creationId xmlns:a16="http://schemas.microsoft.com/office/drawing/2014/main" id="{B01C3EDA-8FEA-45F9-925F-F024FC74D59C}"/>
              </a:ext>
            </a:extLst>
          </p:cNvPr>
          <p:cNvCxnSpPr/>
          <p:nvPr/>
        </p:nvCxnSpPr>
        <p:spPr>
          <a:xfrm>
            <a:off x="158587" y="5689973"/>
            <a:ext cx="1494738" cy="0"/>
          </a:xfrm>
          <a:prstGeom prst="line">
            <a:avLst/>
          </a:prstGeom>
          <a:ln>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75" name="Straight Connector 74">
            <a:extLst>
              <a:ext uri="{FF2B5EF4-FFF2-40B4-BE49-F238E27FC236}">
                <a16:creationId xmlns:a16="http://schemas.microsoft.com/office/drawing/2014/main" id="{8DC04F85-6BA9-4A4B-BE73-9F1E69EF3666}"/>
              </a:ext>
            </a:extLst>
          </p:cNvPr>
          <p:cNvCxnSpPr>
            <a:cxnSpLocks/>
          </p:cNvCxnSpPr>
          <p:nvPr/>
        </p:nvCxnSpPr>
        <p:spPr>
          <a:xfrm>
            <a:off x="5995615" y="5670261"/>
            <a:ext cx="1623977" cy="0"/>
          </a:xfrm>
          <a:prstGeom prst="line">
            <a:avLst/>
          </a:prstGeom>
          <a:ln>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77" name="TextBox 76">
            <a:extLst>
              <a:ext uri="{FF2B5EF4-FFF2-40B4-BE49-F238E27FC236}">
                <a16:creationId xmlns:a16="http://schemas.microsoft.com/office/drawing/2014/main" id="{084EB165-CBA0-4FE0-9F93-19ACE9BA4062}"/>
              </a:ext>
            </a:extLst>
          </p:cNvPr>
          <p:cNvSpPr txBox="1"/>
          <p:nvPr/>
        </p:nvSpPr>
        <p:spPr>
          <a:xfrm>
            <a:off x="2376267" y="6325119"/>
            <a:ext cx="1610082" cy="923330"/>
          </a:xfrm>
          <a:prstGeom prst="rect">
            <a:avLst/>
          </a:prstGeom>
          <a:noFill/>
        </p:spPr>
        <p:txBody>
          <a:bodyPr wrap="square" rtlCol="0">
            <a:spAutoFit/>
          </a:bodyPr>
          <a:lstStyle/>
          <a:p>
            <a:pPr lvl="1"/>
            <a:r>
              <a:rPr lang="en-US" sz="900" dirty="0">
                <a:latin typeface="Tw Cen MT" panose="020B0602020104020603" pitchFamily="34" charset="0"/>
                <a:ea typeface="Source Sans Pro" panose="020B0503030403020204" pitchFamily="34" charset="0"/>
              </a:rPr>
              <a:t>Better target messaging for each user on your site, pushing them through the conversion cycle faster</a:t>
            </a:r>
          </a:p>
        </p:txBody>
      </p:sp>
      <p:sp>
        <p:nvSpPr>
          <p:cNvPr id="78" name="TextBox 77">
            <a:extLst>
              <a:ext uri="{FF2B5EF4-FFF2-40B4-BE49-F238E27FC236}">
                <a16:creationId xmlns:a16="http://schemas.microsoft.com/office/drawing/2014/main" id="{BF7047F5-86B2-4072-B8B8-883678C49A77}"/>
              </a:ext>
            </a:extLst>
          </p:cNvPr>
          <p:cNvSpPr txBox="1"/>
          <p:nvPr/>
        </p:nvSpPr>
        <p:spPr>
          <a:xfrm>
            <a:off x="3559702" y="6327113"/>
            <a:ext cx="1610082" cy="923330"/>
          </a:xfrm>
          <a:prstGeom prst="rect">
            <a:avLst/>
          </a:prstGeom>
          <a:noFill/>
        </p:spPr>
        <p:txBody>
          <a:bodyPr wrap="square" rtlCol="0">
            <a:spAutoFit/>
          </a:bodyPr>
          <a:lstStyle/>
          <a:p>
            <a:pPr lvl="1"/>
            <a:r>
              <a:rPr lang="en-US" sz="900" dirty="0">
                <a:latin typeface="Tw Cen MT" panose="020B0602020104020603" pitchFamily="34" charset="0"/>
                <a:ea typeface="Source Sans Pro" panose="020B0503030403020204" pitchFamily="34" charset="0"/>
              </a:rPr>
              <a:t>Bot asks qualifying questions, and send lead based on logic for region, sector, etc. and marks hot leads</a:t>
            </a:r>
          </a:p>
        </p:txBody>
      </p:sp>
      <p:sp>
        <p:nvSpPr>
          <p:cNvPr id="79" name="TextBox 78">
            <a:extLst>
              <a:ext uri="{FF2B5EF4-FFF2-40B4-BE49-F238E27FC236}">
                <a16:creationId xmlns:a16="http://schemas.microsoft.com/office/drawing/2014/main" id="{2817F506-6D1C-49F2-9DE6-666B280AEB26}"/>
              </a:ext>
            </a:extLst>
          </p:cNvPr>
          <p:cNvSpPr txBox="1"/>
          <p:nvPr/>
        </p:nvSpPr>
        <p:spPr>
          <a:xfrm>
            <a:off x="4725360" y="6312666"/>
            <a:ext cx="1713540" cy="1200329"/>
          </a:xfrm>
          <a:prstGeom prst="rect">
            <a:avLst/>
          </a:prstGeom>
          <a:noFill/>
        </p:spPr>
        <p:txBody>
          <a:bodyPr wrap="square" rtlCol="0">
            <a:spAutoFit/>
          </a:bodyPr>
          <a:lstStyle/>
          <a:p>
            <a:pPr lvl="1"/>
            <a:r>
              <a:rPr lang="en-US" sz="900" dirty="0">
                <a:latin typeface="Tw Cen MT" panose="020B0602020104020603" pitchFamily="34" charset="0"/>
                <a:ea typeface="Source Sans Pro" panose="020B0503030403020204" pitchFamily="34" charset="0"/>
              </a:rPr>
              <a:t>Easily see which qualified leads generated from each campaign, and instantly send information to Google Analytics or internal portals</a:t>
            </a:r>
          </a:p>
        </p:txBody>
      </p:sp>
      <p:sp>
        <p:nvSpPr>
          <p:cNvPr id="80" name="Subtitle 2">
            <a:extLst>
              <a:ext uri="{FF2B5EF4-FFF2-40B4-BE49-F238E27FC236}">
                <a16:creationId xmlns:a16="http://schemas.microsoft.com/office/drawing/2014/main" id="{FEF8ECDB-F84C-4EA8-A42F-B7D6CB758D5D}"/>
              </a:ext>
            </a:extLst>
          </p:cNvPr>
          <p:cNvSpPr txBox="1">
            <a:spLocks/>
          </p:cNvSpPr>
          <p:nvPr/>
        </p:nvSpPr>
        <p:spPr>
          <a:xfrm>
            <a:off x="3859020" y="7864517"/>
            <a:ext cx="3760035" cy="2004658"/>
          </a:xfrm>
          <a:prstGeom prst="rect">
            <a:avLst/>
          </a:prstGeom>
          <a:solidFill>
            <a:srgbClr val="34B785"/>
          </a:solidFill>
          <a:ln>
            <a:solidFill>
              <a:srgbClr val="34B785"/>
            </a:solidFill>
          </a:ln>
        </p:spPr>
        <p:txBody>
          <a:bodyPr vert="horz" lIns="91440" tIns="45720" rIns="91440" bIns="45720" rtlCol="0">
            <a:normAutofit/>
          </a:bodyPr>
          <a:lstStyle>
            <a:lvl1pPr marL="0" indent="0" algn="ctr" defTabSz="777240" rtl="0" eaLnBrk="1" latinLnBrk="0" hangingPunct="1">
              <a:lnSpc>
                <a:spcPct val="90000"/>
              </a:lnSpc>
              <a:spcBef>
                <a:spcPts val="850"/>
              </a:spcBef>
              <a:buFont typeface="Arial" panose="020B0604020202020204" pitchFamily="34" charset="0"/>
              <a:buNone/>
              <a:defRPr sz="2040" kern="1200">
                <a:solidFill>
                  <a:schemeClr val="tx1"/>
                </a:solidFill>
                <a:latin typeface="+mn-lt"/>
                <a:ea typeface="+mn-ea"/>
                <a:cs typeface="+mn-cs"/>
              </a:defRPr>
            </a:lvl1pPr>
            <a:lvl2pPr marL="388620" indent="0" algn="ctr" defTabSz="777240" rtl="0" eaLnBrk="1" latinLnBrk="0" hangingPunct="1">
              <a:lnSpc>
                <a:spcPct val="90000"/>
              </a:lnSpc>
              <a:spcBef>
                <a:spcPts val="425"/>
              </a:spcBef>
              <a:buFont typeface="Arial" panose="020B0604020202020204" pitchFamily="34" charset="0"/>
              <a:buNone/>
              <a:defRPr sz="1700" kern="1200">
                <a:solidFill>
                  <a:schemeClr val="tx1"/>
                </a:solidFill>
                <a:latin typeface="+mn-lt"/>
                <a:ea typeface="+mn-ea"/>
                <a:cs typeface="+mn-cs"/>
              </a:defRPr>
            </a:lvl2pPr>
            <a:lvl3pPr marL="777240" indent="0" algn="ctr" defTabSz="777240" rtl="0" eaLnBrk="1" latinLnBrk="0" hangingPunct="1">
              <a:lnSpc>
                <a:spcPct val="90000"/>
              </a:lnSpc>
              <a:spcBef>
                <a:spcPts val="425"/>
              </a:spcBef>
              <a:buFont typeface="Arial" panose="020B0604020202020204" pitchFamily="34" charset="0"/>
              <a:buNone/>
              <a:defRPr sz="1530" kern="1200">
                <a:solidFill>
                  <a:schemeClr val="tx1"/>
                </a:solidFill>
                <a:latin typeface="+mn-lt"/>
                <a:ea typeface="+mn-ea"/>
                <a:cs typeface="+mn-cs"/>
              </a:defRPr>
            </a:lvl3pPr>
            <a:lvl4pPr marL="1165860" indent="0" algn="ctr" defTabSz="777240" rtl="0" eaLnBrk="1" latinLnBrk="0" hangingPunct="1">
              <a:lnSpc>
                <a:spcPct val="90000"/>
              </a:lnSpc>
              <a:spcBef>
                <a:spcPts val="425"/>
              </a:spcBef>
              <a:buFont typeface="Arial" panose="020B0604020202020204" pitchFamily="34" charset="0"/>
              <a:buNone/>
              <a:defRPr sz="1360" kern="1200">
                <a:solidFill>
                  <a:schemeClr val="tx1"/>
                </a:solidFill>
                <a:latin typeface="+mn-lt"/>
                <a:ea typeface="+mn-ea"/>
                <a:cs typeface="+mn-cs"/>
              </a:defRPr>
            </a:lvl4pPr>
            <a:lvl5pPr marL="1554480" indent="0" algn="ctr" defTabSz="777240" rtl="0" eaLnBrk="1" latinLnBrk="0" hangingPunct="1">
              <a:lnSpc>
                <a:spcPct val="90000"/>
              </a:lnSpc>
              <a:spcBef>
                <a:spcPts val="425"/>
              </a:spcBef>
              <a:buFont typeface="Arial" panose="020B0604020202020204" pitchFamily="34" charset="0"/>
              <a:buNone/>
              <a:defRPr sz="1360" kern="1200">
                <a:solidFill>
                  <a:schemeClr val="tx1"/>
                </a:solidFill>
                <a:latin typeface="+mn-lt"/>
                <a:ea typeface="+mn-ea"/>
                <a:cs typeface="+mn-cs"/>
              </a:defRPr>
            </a:lvl5pPr>
            <a:lvl6pPr marL="1943100" indent="0" algn="ctr" defTabSz="777240" rtl="0" eaLnBrk="1" latinLnBrk="0" hangingPunct="1">
              <a:lnSpc>
                <a:spcPct val="90000"/>
              </a:lnSpc>
              <a:spcBef>
                <a:spcPts val="425"/>
              </a:spcBef>
              <a:buFont typeface="Arial" panose="020B0604020202020204" pitchFamily="34" charset="0"/>
              <a:buNone/>
              <a:defRPr sz="1360" kern="1200">
                <a:solidFill>
                  <a:schemeClr val="tx1"/>
                </a:solidFill>
                <a:latin typeface="+mn-lt"/>
                <a:ea typeface="+mn-ea"/>
                <a:cs typeface="+mn-cs"/>
              </a:defRPr>
            </a:lvl6pPr>
            <a:lvl7pPr marL="2331720" indent="0" algn="ctr" defTabSz="777240" rtl="0" eaLnBrk="1" latinLnBrk="0" hangingPunct="1">
              <a:lnSpc>
                <a:spcPct val="90000"/>
              </a:lnSpc>
              <a:spcBef>
                <a:spcPts val="425"/>
              </a:spcBef>
              <a:buFont typeface="Arial" panose="020B0604020202020204" pitchFamily="34" charset="0"/>
              <a:buNone/>
              <a:defRPr sz="1360" kern="1200">
                <a:solidFill>
                  <a:schemeClr val="tx1"/>
                </a:solidFill>
                <a:latin typeface="+mn-lt"/>
                <a:ea typeface="+mn-ea"/>
                <a:cs typeface="+mn-cs"/>
              </a:defRPr>
            </a:lvl7pPr>
            <a:lvl8pPr marL="2720340" indent="0" algn="ctr" defTabSz="777240" rtl="0" eaLnBrk="1" latinLnBrk="0" hangingPunct="1">
              <a:lnSpc>
                <a:spcPct val="90000"/>
              </a:lnSpc>
              <a:spcBef>
                <a:spcPts val="425"/>
              </a:spcBef>
              <a:buFont typeface="Arial" panose="020B0604020202020204" pitchFamily="34" charset="0"/>
              <a:buNone/>
              <a:defRPr sz="1360" kern="1200">
                <a:solidFill>
                  <a:schemeClr val="tx1"/>
                </a:solidFill>
                <a:latin typeface="+mn-lt"/>
                <a:ea typeface="+mn-ea"/>
                <a:cs typeface="+mn-cs"/>
              </a:defRPr>
            </a:lvl8pPr>
            <a:lvl9pPr marL="3108960" indent="0" algn="ctr" defTabSz="777240" rtl="0" eaLnBrk="1" latinLnBrk="0" hangingPunct="1">
              <a:lnSpc>
                <a:spcPct val="90000"/>
              </a:lnSpc>
              <a:spcBef>
                <a:spcPts val="425"/>
              </a:spcBef>
              <a:buFont typeface="Arial" panose="020B0604020202020204" pitchFamily="34" charset="0"/>
              <a:buNone/>
              <a:defRPr sz="1360" kern="1200">
                <a:solidFill>
                  <a:schemeClr val="tx1"/>
                </a:solidFill>
                <a:latin typeface="+mn-lt"/>
                <a:ea typeface="+mn-ea"/>
                <a:cs typeface="+mn-cs"/>
              </a:defRPr>
            </a:lvl9pPr>
          </a:lstStyle>
          <a:p>
            <a:pPr algn="l"/>
            <a:r>
              <a:rPr lang="en-US" sz="2000" b="1" dirty="0">
                <a:solidFill>
                  <a:schemeClr val="bg1"/>
                </a:solidFill>
                <a:latin typeface="Tw Cen MT" panose="020B0602020104020603" pitchFamily="34" charset="0"/>
                <a:ea typeface="Source Sans Pro" panose="020B0503030403020204" pitchFamily="34" charset="0"/>
              </a:rPr>
              <a:t>Try it Today</a:t>
            </a:r>
            <a:br>
              <a:rPr lang="en-US" sz="2000" b="1" dirty="0">
                <a:solidFill>
                  <a:schemeClr val="bg1"/>
                </a:solidFill>
                <a:latin typeface="Tw Cen MT" panose="020B0602020104020603" pitchFamily="34" charset="0"/>
                <a:ea typeface="Source Sans Pro" panose="020B0503030403020204" pitchFamily="34" charset="0"/>
              </a:rPr>
            </a:br>
            <a:br>
              <a:rPr lang="en-US" sz="1100" b="1" dirty="0">
                <a:solidFill>
                  <a:schemeClr val="bg1"/>
                </a:solidFill>
                <a:latin typeface="Tw Cen MT" panose="020B0602020104020603" pitchFamily="34" charset="0"/>
                <a:ea typeface="Source Sans Pro" panose="020B0503030403020204" pitchFamily="34" charset="0"/>
              </a:rPr>
            </a:br>
            <a:r>
              <a:rPr lang="en-US" sz="1100" b="1" dirty="0">
                <a:solidFill>
                  <a:schemeClr val="bg1"/>
                </a:solidFill>
                <a:latin typeface="Tw Cen MT" panose="020B0602020104020603" pitchFamily="34" charset="0"/>
                <a:ea typeface="Source Sans Pro" panose="020B0503030403020204" pitchFamily="34" charset="0"/>
              </a:rPr>
              <a:t>We’ll build your first bot, and help you launch your bot. You can even test it free for 2 weeks before moving forward. Contact your account manager today. </a:t>
            </a:r>
            <a:r>
              <a:rPr lang="en-US" sz="1000" dirty="0">
                <a:latin typeface="Tw Cen MT" panose="020B0602020104020603" pitchFamily="34" charset="0"/>
                <a:ea typeface="Source Sans Pro" panose="020B0503030403020204" pitchFamily="34" charset="0"/>
              </a:rPr>
              <a:t> </a:t>
            </a:r>
          </a:p>
          <a:p>
            <a:r>
              <a:rPr lang="en-US" sz="1000" dirty="0">
                <a:highlight>
                  <a:srgbClr val="FFFF00"/>
                </a:highlight>
                <a:latin typeface="Tw Cen MT" panose="020B0602020104020603" pitchFamily="34" charset="0"/>
                <a:ea typeface="Source Sans Pro" panose="020B0503030403020204" pitchFamily="34" charset="0"/>
              </a:rPr>
              <a:t>First Name Last Name</a:t>
            </a:r>
            <a:br>
              <a:rPr lang="en-US" sz="1000" dirty="0">
                <a:highlight>
                  <a:srgbClr val="FFFF00"/>
                </a:highlight>
                <a:latin typeface="Tw Cen MT" panose="020B0602020104020603" pitchFamily="34" charset="0"/>
                <a:ea typeface="Source Sans Pro" panose="020B0503030403020204" pitchFamily="34" charset="0"/>
              </a:rPr>
            </a:br>
            <a:r>
              <a:rPr lang="en-US" sz="1000" dirty="0">
                <a:highlight>
                  <a:srgbClr val="FFFF00"/>
                </a:highlight>
                <a:latin typeface="Tw Cen MT" panose="020B0602020104020603" pitchFamily="34" charset="0"/>
                <a:ea typeface="Source Sans Pro" panose="020B0503030403020204" pitchFamily="34" charset="0"/>
              </a:rPr>
              <a:t>Email: </a:t>
            </a:r>
            <a:r>
              <a:rPr lang="en-US" sz="1000" dirty="0">
                <a:highlight>
                  <a:srgbClr val="FFFF00"/>
                </a:highlight>
                <a:latin typeface="Tw Cen MT" panose="020B0602020104020603" pitchFamily="34" charset="0"/>
                <a:ea typeface="Source Sans Pro" panose="020B0503030403020204" pitchFamily="34" charset="0"/>
                <a:hlinkClick r:id="rId2">
                  <a:extLst>
                    <a:ext uri="{A12FA001-AC4F-418D-AE19-62706E023703}">
                      <ahyp:hlinkClr xmlns:ahyp="http://schemas.microsoft.com/office/drawing/2018/hyperlinkcolor" val="tx"/>
                    </a:ext>
                  </a:extLst>
                </a:hlinkClick>
              </a:rPr>
              <a:t>email@agency.com</a:t>
            </a:r>
            <a:br>
              <a:rPr lang="en-US" sz="1000" dirty="0">
                <a:highlight>
                  <a:srgbClr val="FFFF00"/>
                </a:highlight>
                <a:latin typeface="Tw Cen MT" panose="020B0602020104020603" pitchFamily="34" charset="0"/>
                <a:ea typeface="Source Sans Pro" panose="020B0503030403020204" pitchFamily="34" charset="0"/>
              </a:rPr>
            </a:br>
            <a:r>
              <a:rPr lang="en-US" sz="1000" dirty="0">
                <a:highlight>
                  <a:srgbClr val="FFFF00"/>
                </a:highlight>
                <a:latin typeface="Tw Cen MT" panose="020B0602020104020603" pitchFamily="34" charset="0"/>
                <a:ea typeface="Source Sans Pro" panose="020B0503030403020204" pitchFamily="34" charset="0"/>
              </a:rPr>
              <a:t>Phone: +1.212.346.7866</a:t>
            </a:r>
            <a:br>
              <a:rPr lang="en-US" sz="1000" dirty="0">
                <a:solidFill>
                  <a:schemeClr val="bg1"/>
                </a:solidFill>
                <a:latin typeface="Tw Cen MT" panose="020B0602020104020603" pitchFamily="34" charset="0"/>
                <a:ea typeface="Source Sans Pro" panose="020B0503030403020204" pitchFamily="34" charset="0"/>
              </a:rPr>
            </a:br>
            <a:endParaRPr lang="en-US" sz="1000" dirty="0">
              <a:solidFill>
                <a:schemeClr val="bg1"/>
              </a:solidFill>
              <a:latin typeface="Tw Cen MT" panose="020B0602020104020603" pitchFamily="34" charset="0"/>
              <a:ea typeface="Source Sans Pro" panose="020B0503030403020204" pitchFamily="34" charset="0"/>
            </a:endParaRPr>
          </a:p>
          <a:p>
            <a:pPr marL="342900" indent="-342900" algn="l">
              <a:buFont typeface="Arial" panose="020B0604020202020204" pitchFamily="34" charset="0"/>
              <a:buChar char="•"/>
            </a:pPr>
            <a:endParaRPr lang="en-US" sz="1000" dirty="0">
              <a:latin typeface="Tw Cen MT" panose="020B0602020104020603" pitchFamily="34" charset="0"/>
              <a:ea typeface="Source Sans Pro" panose="020B0503030403020204" pitchFamily="34" charset="0"/>
            </a:endParaRPr>
          </a:p>
          <a:p>
            <a:pPr marL="342900" indent="-342900" algn="l">
              <a:buFont typeface="Arial" panose="020B0604020202020204" pitchFamily="34" charset="0"/>
              <a:buChar char="•"/>
            </a:pPr>
            <a:endParaRPr lang="en-US" sz="1000" dirty="0">
              <a:latin typeface="Tw Cen MT" panose="020B0602020104020603" pitchFamily="34" charset="0"/>
              <a:ea typeface="Source Sans Pro" panose="020B0503030403020204" pitchFamily="34" charset="0"/>
            </a:endParaRPr>
          </a:p>
        </p:txBody>
      </p:sp>
      <p:cxnSp>
        <p:nvCxnSpPr>
          <p:cNvPr id="40" name="Straight Connector 39">
            <a:extLst>
              <a:ext uri="{FF2B5EF4-FFF2-40B4-BE49-F238E27FC236}">
                <a16:creationId xmlns:a16="http://schemas.microsoft.com/office/drawing/2014/main" id="{E69813E1-9727-428A-B7FE-4174CED98151}"/>
              </a:ext>
            </a:extLst>
          </p:cNvPr>
          <p:cNvCxnSpPr>
            <a:cxnSpLocks/>
          </p:cNvCxnSpPr>
          <p:nvPr/>
        </p:nvCxnSpPr>
        <p:spPr>
          <a:xfrm>
            <a:off x="2093575" y="95876"/>
            <a:ext cx="1794139" cy="1718628"/>
          </a:xfrm>
          <a:prstGeom prst="line">
            <a:avLst/>
          </a:prstGeom>
          <a:ln w="25400">
            <a:solidFill>
              <a:srgbClr val="34B785"/>
            </a:solidFill>
          </a:ln>
        </p:spPr>
        <p:style>
          <a:lnRef idx="1">
            <a:schemeClr val="accent1"/>
          </a:lnRef>
          <a:fillRef idx="0">
            <a:schemeClr val="accent1"/>
          </a:fillRef>
          <a:effectRef idx="0">
            <a:schemeClr val="accent1"/>
          </a:effectRef>
          <a:fontRef idx="minor">
            <a:schemeClr val="tx1"/>
          </a:fontRef>
        </p:style>
      </p:cxnSp>
      <p:sp>
        <p:nvSpPr>
          <p:cNvPr id="41" name="TextBox 40">
            <a:extLst>
              <a:ext uri="{FF2B5EF4-FFF2-40B4-BE49-F238E27FC236}">
                <a16:creationId xmlns:a16="http://schemas.microsoft.com/office/drawing/2014/main" id="{4FD0EC3C-0002-4824-AB0F-4282C7A7975A}"/>
              </a:ext>
            </a:extLst>
          </p:cNvPr>
          <p:cNvSpPr txBox="1"/>
          <p:nvPr/>
        </p:nvSpPr>
        <p:spPr>
          <a:xfrm>
            <a:off x="213360" y="289560"/>
            <a:ext cx="2162907" cy="646331"/>
          </a:xfrm>
          <a:prstGeom prst="rect">
            <a:avLst/>
          </a:prstGeom>
          <a:noFill/>
        </p:spPr>
        <p:txBody>
          <a:bodyPr wrap="square" rtlCol="0">
            <a:spAutoFit/>
          </a:bodyPr>
          <a:lstStyle/>
          <a:p>
            <a:r>
              <a:rPr lang="en-US" sz="3600" b="1" dirty="0">
                <a:solidFill>
                  <a:schemeClr val="bg1"/>
                </a:solidFill>
                <a:latin typeface="Tw Cen MT" panose="020B0602020104020603" pitchFamily="34" charset="0"/>
              </a:rPr>
              <a:t>Overview</a:t>
            </a:r>
          </a:p>
        </p:txBody>
      </p:sp>
    </p:spTree>
    <p:extLst>
      <p:ext uri="{BB962C8B-B14F-4D97-AF65-F5344CB8AC3E}">
        <p14:creationId xmlns:p14="http://schemas.microsoft.com/office/powerpoint/2010/main" val="1818103857"/>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TotalTime>
  <Words>318</Words>
  <Application>Microsoft Office PowerPoint</Application>
  <PresentationFormat>Custom</PresentationFormat>
  <Paragraphs>43</Paragraphs>
  <Slides>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Calibri</vt:lpstr>
      <vt:lpstr>Calibri Light</vt:lpstr>
      <vt:lpstr>Tw Cen MT</vt:lpstr>
      <vt:lpstr>Office Theme</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Zakie Twainy</dc:creator>
  <cp:lastModifiedBy>Zakie Twainy</cp:lastModifiedBy>
  <cp:revision>4</cp:revision>
  <dcterms:created xsi:type="dcterms:W3CDTF">2019-10-21T19:54:26Z</dcterms:created>
  <dcterms:modified xsi:type="dcterms:W3CDTF">2019-10-21T20:06:04Z</dcterms:modified>
</cp:coreProperties>
</file>